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4"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1" r:id="rId20"/>
    <p:sldId id="280"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FFFF"/>
    <a:srgbClr val="D6AACA"/>
    <a:srgbClr val="AAB2FF"/>
    <a:srgbClr val="E898DD"/>
    <a:srgbClr val="DED917"/>
    <a:srgbClr val="BDFF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100" d="100"/>
          <a:sy n="100" d="100"/>
        </p:scale>
        <p:origin x="72"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1T20:42:11.136"/>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1T22:29:11.408"/>
    </inkml:context>
    <inkml:brush xml:id="br0">
      <inkml:brushProperty name="width" value="0.01764" units="cm"/>
      <inkml:brushProperty name="height" value="0.01764" units="cm"/>
      <inkml:brushProperty name="color" value="#FFFFFF"/>
    </inkml:brush>
  </inkml:definitions>
  <inkml:trace contextRef="#ctx0" brushRef="#br0">1 14 24575,'1807'0'0,"-1648"-14"0,-213 16 0,0 2 0,-98 20 0,-33 4 0,-13 2 0,22-4 0,18-5 0,40-7 0,79-11 0,1 2 0,-40 10 0,92-17 0,1 1 0,0 0 0,28 4 0,1-1 0,948-2-1365,-980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1T22:31:59.958"/>
    </inkml:context>
    <inkml:brush xml:id="br0">
      <inkml:brushProperty name="width" value="0.025" units="cm"/>
      <inkml:brushProperty name="height" value="0.025" units="cm"/>
      <inkml:brushProperty name="color" value="#FFFFFF"/>
    </inkml:brush>
  </inkml:definitions>
  <inkml:trace contextRef="#ctx0" brushRef="#br0">0 60 24575,'508'2'-244,"612"-6"-1783,-439-16 1719,343-4-592,-143 11 4379,-891 14-3479,0 1 0,0 0 0,0 1 0,1 0 0,-17 7 0,-20 6 0,-730 152 0,-567 28 0,1234-193 0,190 3 0,152-8 0,369 5 0,-484 7-682,209 43-1,-295-46-6143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1T22:32:47.842"/>
    </inkml:context>
    <inkml:brush xml:id="br0">
      <inkml:brushProperty name="width" value="0.025" units="cm"/>
      <inkml:brushProperty name="height" value="0.025" units="cm"/>
      <inkml:brushProperty name="color" value="#FFFFFF"/>
    </inkml:brush>
  </inkml:definitions>
  <inkml:trace contextRef="#ctx0" brushRef="#br0">1 40 24575,'0'-1'0,"0"-1"0,1 1 0,-1 0 0,1-1 0,0 1 0,-1 0 0,1 0 0,0-1 0,0 1 0,-1 0 0,1 0 0,0 0 0,0 0 0,0 0 0,1 0 0,-1 0 0,0 0 0,0 1 0,0-1 0,1 0 0,-1 1 0,0-1 0,1 1 0,-1-1 0,0 1 0,1 0 0,-1-1 0,1 1 0,-1 0 0,1 0 0,1 0 0,56-2 0,-46 3 0,1011-14-2301,-732 14 2001,1597 9-2159,-1402-3 2339,1738 15-1172,-1373-8 1292,-264-28 6472,-304 14-6472,-300 2 0,0 0 0,0 2 0,1-1 0,-1 2 0,-15 6 0,-10 3 0,-227 53 0,174-46 0,-651 141-2955,-657 116 2619,139-49-1159,1155-208 4544,228-6-1312,109-14-1737,374 8 0,-70 28 0,-218 22-809,-289-53 253,-8-2-6270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0:11:34.720"/>
    </inkml:context>
    <inkml:brush xml:id="br0">
      <inkml:brushProperty name="width" value="0.025" units="cm"/>
      <inkml:brushProperty name="height" value="0.025" units="cm"/>
      <inkml:brushProperty name="color" value="#FFFFFF"/>
    </inkml:brush>
  </inkml:definitions>
  <inkml:trace contextRef="#ctx0" brushRef="#br0">0 27 24575,'57'-14'0,"1723"2"-6831,-1777 12 6831,1779 64 0,-1741-62 8,1425 50 4057,-1407-53-2960,71 3 548,-129-3-1653,0 1 0,0 0 0,0 0 0,0 0 0,0 0 0,0 0 0,0 1 0,0-1 0,0 0 0,-1 0 0,1 0 0,0 1 0,0-1 0,0 1 0,0-1 0,0 0 0,-1 1 0,1 0 0,0-1 0,0 1 0,0 1 0,-10 10 0,-34 6 0,-418 95 0,-125 23-910,29-10 598,294-64 1534,261-62-1222,1 0 0,0 0 0,0 0 0,-1 0 0,1 0 0,0 1 0,0-1 0,-1 0 0,1 1 0,0-1 0,0 1 0,0 0 0,-1-1 0,1 1 0,0 0 0,0 0 0,0-1 0,0 1 0,0 0 0,1 0 0,-1 0 0,0 0 0,0 0 0,-1 2 0,3-2 0,0 0 0,0 0 0,0 0 0,0 0 0,0 0 0,0 0 0,0 0 0,0-1 0,0 1 0,0 0 0,0-1 0,0 1 0,0-1 0,1 1 0,-1-1 0,0 1 0,0-1 0,1 0 0,-1 0 0,0 0 0,0 0 0,1 0 0,-1 0 0,0 0 0,2 0 0,195 18 0,119 3 0,119-8 0,-251 0-1365,-170-12-5461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70A64-1E63-EBF4-D561-A56377357E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EE3A08-F3A5-1021-E736-208C0D603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C78ECD-A3F2-9111-54A3-1BADFCEF7764}"/>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5" name="Footer Placeholder 4">
            <a:extLst>
              <a:ext uri="{FF2B5EF4-FFF2-40B4-BE49-F238E27FC236}">
                <a16:creationId xmlns:a16="http://schemas.microsoft.com/office/drawing/2014/main" id="{68F5D684-49C7-31B3-8BC0-D50D9A294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F850D-20C5-A80A-1341-93D332E8ABC2}"/>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278851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FDE4-FCB2-290F-C139-B140CCAAA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0A06E9-00A1-863A-34BD-8ED91168D9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296E7-DDE9-E00E-9764-7901744A2E02}"/>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5" name="Footer Placeholder 4">
            <a:extLst>
              <a:ext uri="{FF2B5EF4-FFF2-40B4-BE49-F238E27FC236}">
                <a16:creationId xmlns:a16="http://schemas.microsoft.com/office/drawing/2014/main" id="{854062A4-7163-17E5-F88B-3AF9081DD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B5481-05C0-1417-3326-2FF544E50E59}"/>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808845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DAFBF2-E472-FEE4-BAD7-0ECB1520D7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2828B4-CDFC-F51F-4C62-D718CFF9AC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E79CF5-1D85-A9AA-9C80-80F2C7FB2A3E}"/>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5" name="Footer Placeholder 4">
            <a:extLst>
              <a:ext uri="{FF2B5EF4-FFF2-40B4-BE49-F238E27FC236}">
                <a16:creationId xmlns:a16="http://schemas.microsoft.com/office/drawing/2014/main" id="{34001997-53B0-72FC-E209-98A8EBE3C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E2FDC-141B-EC3F-A1F4-1D68DE183782}"/>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341543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7681-9B6C-4346-06A7-4B3240BD79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09D1F5-CDA7-B33C-CA39-646D2DCEAD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59CAA-1BF9-A81E-AA3E-EEFC0C46EED5}"/>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5" name="Footer Placeholder 4">
            <a:extLst>
              <a:ext uri="{FF2B5EF4-FFF2-40B4-BE49-F238E27FC236}">
                <a16:creationId xmlns:a16="http://schemas.microsoft.com/office/drawing/2014/main" id="{70EB80A1-649A-EA4F-6EC1-8CC8F35F2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B8A2E-19AC-1DBB-1905-22AA032B5775}"/>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16867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2250-A85C-C196-8045-62A6894A3D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809B7F-73D0-70E2-E232-900F016F7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958DE-668E-0DFC-6CC2-66D28384E90A}"/>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5" name="Footer Placeholder 4">
            <a:extLst>
              <a:ext uri="{FF2B5EF4-FFF2-40B4-BE49-F238E27FC236}">
                <a16:creationId xmlns:a16="http://schemas.microsoft.com/office/drawing/2014/main" id="{202E33CB-2465-9007-4267-09850B9B7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EA894-6978-4D38-75EC-304F7FBE5DE9}"/>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1252198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A9DF-E41D-2B3F-C8C6-51B9F08832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8A8AB-4A21-63AC-4D30-DD2D3C6C71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BE4D30-CD8E-0050-6DEB-A233604320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C399AB-7F88-ABA6-B6D9-4941B9B90328}"/>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6" name="Footer Placeholder 5">
            <a:extLst>
              <a:ext uri="{FF2B5EF4-FFF2-40B4-BE49-F238E27FC236}">
                <a16:creationId xmlns:a16="http://schemas.microsoft.com/office/drawing/2014/main" id="{FD317643-6BCA-D40C-2988-0F5BF8B02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6A1AB-2868-474A-0C4E-A1AE7AF555E7}"/>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3435263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0864-F1C5-B14D-B0FD-60FE14F557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02F172-75FD-04F5-0BA4-42A6FDDB4F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8864DC-8BFA-E805-0B5E-3C97715CBC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38873A-2652-AFE8-A8B4-86282BADB2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15FF24-13D5-480C-D1DE-6C7060879D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09AB5C-9015-D4EC-EDDB-561AB7725DF0}"/>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8" name="Footer Placeholder 7">
            <a:extLst>
              <a:ext uri="{FF2B5EF4-FFF2-40B4-BE49-F238E27FC236}">
                <a16:creationId xmlns:a16="http://schemas.microsoft.com/office/drawing/2014/main" id="{9F982C03-2C58-D387-322F-02A3600FF9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049B0A-B6EE-EFEE-B4E3-5B3DC4BB4CBD}"/>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1419414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74A2-D493-CE7E-7D18-3BAB9D0E65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D942B-8F07-C3EC-181F-1E9D8DA3C1B1}"/>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4" name="Footer Placeholder 3">
            <a:extLst>
              <a:ext uri="{FF2B5EF4-FFF2-40B4-BE49-F238E27FC236}">
                <a16:creationId xmlns:a16="http://schemas.microsoft.com/office/drawing/2014/main" id="{BD92F6D4-9434-5B40-A47A-F902CC592B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B1C438-7DDA-3CE5-28BB-55A476B29FC0}"/>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25309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96A118-2A71-D9D6-2CF8-B8D9FFA5DE45}"/>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3" name="Footer Placeholder 2">
            <a:extLst>
              <a:ext uri="{FF2B5EF4-FFF2-40B4-BE49-F238E27FC236}">
                <a16:creationId xmlns:a16="http://schemas.microsoft.com/office/drawing/2014/main" id="{BE829412-0F1D-D4BA-274C-85319D10A1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19B61E-AEBA-3693-E5E9-61CDFEDEF29C}"/>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733567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417B-FAF5-FA58-A8DC-8B2CC454C3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517DC2-4A20-2903-2FEB-7CAF69A82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6F357A-A450-DDDA-9C22-EB19E47398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9018B-C590-A866-2442-D451CC7BE629}"/>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6" name="Footer Placeholder 5">
            <a:extLst>
              <a:ext uri="{FF2B5EF4-FFF2-40B4-BE49-F238E27FC236}">
                <a16:creationId xmlns:a16="http://schemas.microsoft.com/office/drawing/2014/main" id="{900F965E-F1E2-4EA7-BD5C-10E1FD93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24BB65-BF16-07EC-53C4-56487E1DB033}"/>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26612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DA624-723A-288A-F3E0-C47F68CE58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C4B46-5D3B-56E9-3A74-9EA78A43F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A93B6B-9793-29BF-47F7-78DAEEAFB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0071C-EC7D-5CCA-2EFB-0A9A498DBB1D}"/>
              </a:ext>
            </a:extLst>
          </p:cNvPr>
          <p:cNvSpPr>
            <a:spLocks noGrp="1"/>
          </p:cNvSpPr>
          <p:nvPr>
            <p:ph type="dt" sz="half" idx="10"/>
          </p:nvPr>
        </p:nvSpPr>
        <p:spPr/>
        <p:txBody>
          <a:bodyPr/>
          <a:lstStyle/>
          <a:p>
            <a:fld id="{7D810E09-5DA0-4616-B7B7-0E0EE68C40C3}" type="datetimeFigureOut">
              <a:rPr lang="en-US" smtClean="0"/>
              <a:t>12/12/2023</a:t>
            </a:fld>
            <a:endParaRPr lang="en-US"/>
          </a:p>
        </p:txBody>
      </p:sp>
      <p:sp>
        <p:nvSpPr>
          <p:cNvPr id="6" name="Footer Placeholder 5">
            <a:extLst>
              <a:ext uri="{FF2B5EF4-FFF2-40B4-BE49-F238E27FC236}">
                <a16:creationId xmlns:a16="http://schemas.microsoft.com/office/drawing/2014/main" id="{14677367-58B8-8EB5-B20D-080CF93AB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9C2DC-0349-9F42-7546-D20A63C0299A}"/>
              </a:ext>
            </a:extLst>
          </p:cNvPr>
          <p:cNvSpPr>
            <a:spLocks noGrp="1"/>
          </p:cNvSpPr>
          <p:nvPr>
            <p:ph type="sldNum" sz="quarter" idx="12"/>
          </p:nvPr>
        </p:nvSpPr>
        <p:spPr/>
        <p:txBody>
          <a:bodyPr/>
          <a:lstStyle/>
          <a:p>
            <a:fld id="{114DFFEE-AEFB-4057-BE3D-88A8DD0A28A2}" type="slidenum">
              <a:rPr lang="en-US" smtClean="0"/>
              <a:t>‹#›</a:t>
            </a:fld>
            <a:endParaRPr lang="en-US"/>
          </a:p>
        </p:txBody>
      </p:sp>
    </p:spTree>
    <p:extLst>
      <p:ext uri="{BB962C8B-B14F-4D97-AF65-F5344CB8AC3E}">
        <p14:creationId xmlns:p14="http://schemas.microsoft.com/office/powerpoint/2010/main" val="233555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DC00DE-151F-7409-0111-7B58FB6FD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442EC2-4EAB-F364-548D-D7227D26F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26AC9-62C9-97B0-6D39-E633B92C07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10E09-5DA0-4616-B7B7-0E0EE68C40C3}" type="datetimeFigureOut">
              <a:rPr lang="en-US" smtClean="0"/>
              <a:t>12/12/2023</a:t>
            </a:fld>
            <a:endParaRPr lang="en-US"/>
          </a:p>
        </p:txBody>
      </p:sp>
      <p:sp>
        <p:nvSpPr>
          <p:cNvPr id="5" name="Footer Placeholder 4">
            <a:extLst>
              <a:ext uri="{FF2B5EF4-FFF2-40B4-BE49-F238E27FC236}">
                <a16:creationId xmlns:a16="http://schemas.microsoft.com/office/drawing/2014/main" id="{2BE36128-D3D4-A475-FD76-ADD611CC1F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639A02-633F-8031-8ABD-DCF78D0BB8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DFFEE-AEFB-4057-BE3D-88A8DD0A28A2}" type="slidenum">
              <a:rPr lang="en-US" smtClean="0"/>
              <a:t>‹#›</a:t>
            </a:fld>
            <a:endParaRPr lang="en-US"/>
          </a:p>
        </p:txBody>
      </p:sp>
    </p:spTree>
    <p:extLst>
      <p:ext uri="{BB962C8B-B14F-4D97-AF65-F5344CB8AC3E}">
        <p14:creationId xmlns:p14="http://schemas.microsoft.com/office/powerpoint/2010/main" val="271415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17/06/relationships/model3d" Target="../media/model3d2.glb"/></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6.png"/><Relationship Id="rId7" Type="http://schemas.openxmlformats.org/officeDocument/2006/relationships/image" Target="../media/image240.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60.png"/><Relationship Id="rId5" Type="http://schemas.openxmlformats.org/officeDocument/2006/relationships/image" Target="../media/image27.png"/><Relationship Id="rId10" Type="http://schemas.openxmlformats.org/officeDocument/2006/relationships/customXml" Target="../ink/ink4.xml"/><Relationship Id="rId4" Type="http://schemas.microsoft.com/office/2017/06/relationships/model3d" Target="../media/model3d2.glb"/><Relationship Id="rId9" Type="http://schemas.openxmlformats.org/officeDocument/2006/relationships/image" Target="../media/image25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17/06/relationships/model3d" Target="../media/model3d2.glb"/></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microsoft.com/office/2007/relationships/hdphoto" Target="../media/hdphoto1.wdp"/><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microsoft.com/office/2017/06/relationships/model3d" Target="../media/model3d1.glb"/><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7/06/relationships/model3d" Target="../media/model3d2.glb"/><Relationship Id="rId1" Type="http://schemas.openxmlformats.org/officeDocument/2006/relationships/slideLayout" Target="../slideLayouts/slideLayout7.xml"/><Relationship Id="rId5" Type="http://schemas.openxmlformats.org/officeDocument/2006/relationships/image" Target="../media/image46.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7/06/relationships/model3d" Target="../media/model3d2.glb"/><Relationship Id="rId1" Type="http://schemas.openxmlformats.org/officeDocument/2006/relationships/slideLayout" Target="../slideLayouts/slideLayout7.xml"/><Relationship Id="rId5" Type="http://schemas.openxmlformats.org/officeDocument/2006/relationships/image" Target="../media/image48.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490.png"/><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2.glb"/><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2.glb"/><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2.glb"/><Relationship Id="rId1" Type="http://schemas.openxmlformats.org/officeDocument/2006/relationships/slideLayout" Target="../slideLayouts/slideLayout7.xml"/><Relationship Id="rId5" Type="http://schemas.openxmlformats.org/officeDocument/2006/relationships/image" Target="../media/image1.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2.glb"/><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png"/><Relationship Id="rId2" Type="http://schemas.microsoft.com/office/2017/06/relationships/model3d" Target="../media/model3d2.glb"/><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customXml" Target="../ink/ink1.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ADB0EC-5301-049F-B2C2-BD26201EB439}"/>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5" name="3D Model 4" descr="Earth">
                <a:extLst>
                  <a:ext uri="{FF2B5EF4-FFF2-40B4-BE49-F238E27FC236}">
                    <a16:creationId xmlns:a16="http://schemas.microsoft.com/office/drawing/2014/main" id="{14FB07AB-9B38-20FA-A91C-A5FAEE3D173B}"/>
                  </a:ext>
                </a:extLst>
              </p:cNvPr>
              <p:cNvGraphicFramePr/>
              <p:nvPr>
                <p:extLst>
                  <p:ext uri="{D42A27DB-BD31-4B8C-83A1-F6EECF244321}">
                    <p14:modId xmlns:p14="http://schemas.microsoft.com/office/powerpoint/2010/main" val="70686862"/>
                  </p:ext>
                </p:extLst>
              </p:nvPr>
            </p:nvGraphicFramePr>
            <p:xfrm>
              <a:off x="2570899" y="7013122"/>
              <a:ext cx="7050203" cy="7050201"/>
            </p:xfrm>
            <a:graphic>
              <a:graphicData uri="http://schemas.microsoft.com/office/drawing/2017/model3d">
                <am3d:model3d r:embed="rId2">
                  <am3d:spPr>
                    <a:xfrm>
                      <a:off x="0" y="0"/>
                      <a:ext cx="7050203" cy="7050201"/>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m3d:postTrans dx="0" dy="0" dz="0"/>
                  </am3d:trans>
                  <am3d:raster rName="Office3DRenderer" rVer="16.0.8326">
                    <am3d:blip r:embed="rId3"/>
                  </am3d:raster>
                  <am3d:objViewport viewportSz="12452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Earth">
                <a:extLst>
                  <a:ext uri="{FF2B5EF4-FFF2-40B4-BE49-F238E27FC236}">
                    <a16:creationId xmlns:a16="http://schemas.microsoft.com/office/drawing/2014/main" id="{14FB07AB-9B38-20FA-A91C-A5FAEE3D173B}"/>
                  </a:ext>
                </a:extLst>
              </p:cNvPr>
              <p:cNvPicPr>
                <a:picLocks noGrp="1" noRot="1" noChangeAspect="1" noMove="1" noResize="1" noEditPoints="1" noAdjustHandles="1" noChangeArrowheads="1" noChangeShapeType="1" noCrop="1"/>
              </p:cNvPicPr>
              <p:nvPr/>
            </p:nvPicPr>
            <p:blipFill>
              <a:blip r:embed="rId3"/>
              <a:stretch>
                <a:fillRect/>
              </a:stretch>
            </p:blipFill>
            <p:spPr>
              <a:xfrm>
                <a:off x="2570899" y="7013122"/>
                <a:ext cx="7050203" cy="7050201"/>
              </a:xfrm>
              <a:prstGeom prst="rect">
                <a:avLst/>
              </a:prstGeom>
            </p:spPr>
          </p:pic>
        </mc:Fallback>
      </mc:AlternateContent>
    </p:spTree>
    <p:extLst>
      <p:ext uri="{BB962C8B-B14F-4D97-AF65-F5344CB8AC3E}">
        <p14:creationId xmlns:p14="http://schemas.microsoft.com/office/powerpoint/2010/main" val="1244254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7B947D-162E-14DF-CAF5-0A75B18C9F49}"/>
              </a:ext>
            </a:extLst>
          </p:cNvPr>
          <p:cNvSpPr>
            <a:spLocks noGrp="1" noRot="1" noMove="1" noResize="1" noEditPoints="1" noAdjustHandles="1" noChangeArrowheads="1" noChangeShapeType="1"/>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3FF959E-48BA-01DA-78A6-B80702EC105F}"/>
              </a:ext>
            </a:extLst>
          </p:cNvPr>
          <p:cNvSpPr txBox="1"/>
          <p:nvPr/>
        </p:nvSpPr>
        <p:spPr>
          <a:xfrm>
            <a:off x="3916922" y="2967335"/>
            <a:ext cx="3884053" cy="923330"/>
          </a:xfrm>
          <a:prstGeom prst="rect">
            <a:avLst/>
          </a:prstGeom>
          <a:noFill/>
        </p:spPr>
        <p:txBody>
          <a:bodyPr wrap="square" rtlCol="0">
            <a:spAutoFit/>
          </a:bodyPr>
          <a:lstStyle/>
          <a:p>
            <a:pPr algn="ctr"/>
            <a:r>
              <a:rPr lang="en-US" sz="5400" b="1" dirty="0" err="1">
                <a:solidFill>
                  <a:schemeClr val="bg1"/>
                </a:solidFill>
                <a:latin typeface="SF Pro Display" panose="00000500000000000000" pitchFamily="50" charset="0"/>
                <a:ea typeface="SF Pro Display" panose="00000500000000000000" pitchFamily="50" charset="0"/>
              </a:rPr>
              <a:t>Kaloqn</a:t>
            </a:r>
            <a:r>
              <a:rPr lang="en-US" sz="5400" b="1" dirty="0">
                <a:solidFill>
                  <a:schemeClr val="bg1"/>
                </a:solidFill>
                <a:latin typeface="SF Pro Display" panose="00000500000000000000" pitchFamily="50" charset="0"/>
                <a:ea typeface="SF Pro Display" panose="00000500000000000000" pitchFamily="50" charset="0"/>
              </a:rPr>
              <a:t> Iliev</a:t>
            </a:r>
          </a:p>
        </p:txBody>
      </p:sp>
      <p:sp>
        <p:nvSpPr>
          <p:cNvPr id="8" name="Oval 7">
            <a:extLst>
              <a:ext uri="{FF2B5EF4-FFF2-40B4-BE49-F238E27FC236}">
                <a16:creationId xmlns:a16="http://schemas.microsoft.com/office/drawing/2014/main" id="{AA0E5496-A719-C14E-3AB5-D322C5F74373}"/>
              </a:ext>
            </a:extLst>
          </p:cNvPr>
          <p:cNvSpPr/>
          <p:nvPr/>
        </p:nvSpPr>
        <p:spPr>
          <a:xfrm>
            <a:off x="245587" y="1925923"/>
            <a:ext cx="2045493" cy="2045497"/>
          </a:xfrm>
          <a:prstGeom prst="ellipse">
            <a:avLst/>
          </a:prstGeom>
          <a:gradFill flip="none" rotWithShape="1">
            <a:gsLst>
              <a:gs pos="0">
                <a:schemeClr val="accent1">
                  <a:tint val="66000"/>
                  <a:satMod val="160000"/>
                </a:schemeClr>
              </a:gs>
              <a:gs pos="100000">
                <a:schemeClr val="bg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 Gear on Apple iOS 14.5">
            <a:extLst>
              <a:ext uri="{FF2B5EF4-FFF2-40B4-BE49-F238E27FC236}">
                <a16:creationId xmlns:a16="http://schemas.microsoft.com/office/drawing/2014/main" id="{7E0F06F5-7A8E-D96C-BC50-11711DC31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53" y="2289791"/>
            <a:ext cx="1317759" cy="131775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01698F5-6CD1-A248-D8F0-F9B04335AF45}"/>
              </a:ext>
            </a:extLst>
          </p:cNvPr>
          <p:cNvSpPr/>
          <p:nvPr/>
        </p:nvSpPr>
        <p:spPr>
          <a:xfrm>
            <a:off x="1387868" y="2867916"/>
            <a:ext cx="2045493" cy="204549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40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7B947D-162E-14DF-CAF5-0A75B18C9F49}"/>
              </a:ext>
            </a:extLst>
          </p:cNvPr>
          <p:cNvSpPr>
            <a:spLocks noGrp="1" noRot="1" noMove="1" noResize="1" noEditPoints="1" noAdjustHandles="1" noChangeArrowheads="1" noChangeShapeType="1"/>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CDEC465-F056-7E83-0944-7B23B8799055}"/>
              </a:ext>
            </a:extLst>
          </p:cNvPr>
          <p:cNvSpPr/>
          <p:nvPr/>
        </p:nvSpPr>
        <p:spPr>
          <a:xfrm>
            <a:off x="245587" y="1925923"/>
            <a:ext cx="2045493" cy="2045497"/>
          </a:xfrm>
          <a:prstGeom prst="ellipse">
            <a:avLst/>
          </a:prstGeom>
          <a:gradFill flip="none" rotWithShape="1">
            <a:gsLst>
              <a:gs pos="0">
                <a:schemeClr val="accent1">
                  <a:tint val="66000"/>
                  <a:satMod val="160000"/>
                </a:schemeClr>
              </a:gs>
              <a:gs pos="100000">
                <a:schemeClr val="bg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3FF959E-48BA-01DA-78A6-B80702EC105F}"/>
              </a:ext>
            </a:extLst>
          </p:cNvPr>
          <p:cNvSpPr txBox="1"/>
          <p:nvPr/>
        </p:nvSpPr>
        <p:spPr>
          <a:xfrm>
            <a:off x="3916922" y="2967335"/>
            <a:ext cx="4914641" cy="923330"/>
          </a:xfrm>
          <a:prstGeom prst="rect">
            <a:avLst/>
          </a:prstGeom>
          <a:noFill/>
        </p:spPr>
        <p:txBody>
          <a:bodyPr wrap="square" rtlCol="0">
            <a:spAutoFit/>
          </a:bodyPr>
          <a:lstStyle/>
          <a:p>
            <a:pPr algn="ctr"/>
            <a:r>
              <a:rPr lang="en-US" sz="5400" b="1" dirty="0">
                <a:solidFill>
                  <a:schemeClr val="bg1"/>
                </a:solidFill>
                <a:latin typeface="SF Pro Display" panose="00000500000000000000" pitchFamily="50" charset="0"/>
                <a:ea typeface="SF Pro Display" panose="00000500000000000000" pitchFamily="50" charset="0"/>
              </a:rPr>
              <a:t>Natali </a:t>
            </a:r>
            <a:r>
              <a:rPr lang="en-US" sz="5400" b="1" dirty="0" err="1">
                <a:solidFill>
                  <a:schemeClr val="bg1"/>
                </a:solidFill>
                <a:latin typeface="SF Pro Display" panose="00000500000000000000" pitchFamily="50" charset="0"/>
                <a:ea typeface="SF Pro Display" panose="00000500000000000000" pitchFamily="50" charset="0"/>
              </a:rPr>
              <a:t>Ribareva</a:t>
            </a:r>
            <a:endParaRPr lang="en-US" sz="5400" b="1" dirty="0">
              <a:solidFill>
                <a:schemeClr val="bg1"/>
              </a:solidFill>
              <a:latin typeface="SF Pro Display" panose="00000500000000000000" pitchFamily="50" charset="0"/>
              <a:ea typeface="SF Pro Display" panose="00000500000000000000" pitchFamily="50" charset="0"/>
            </a:endParaRPr>
          </a:p>
        </p:txBody>
      </p:sp>
      <p:sp>
        <p:nvSpPr>
          <p:cNvPr id="7" name="Oval 6">
            <a:extLst>
              <a:ext uri="{FF2B5EF4-FFF2-40B4-BE49-F238E27FC236}">
                <a16:creationId xmlns:a16="http://schemas.microsoft.com/office/drawing/2014/main" id="{8B79BBF6-2C07-2BC8-95CA-30E20C50CEF4}"/>
              </a:ext>
            </a:extLst>
          </p:cNvPr>
          <p:cNvSpPr/>
          <p:nvPr/>
        </p:nvSpPr>
        <p:spPr>
          <a:xfrm>
            <a:off x="1387868" y="2867916"/>
            <a:ext cx="2045493" cy="204549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ooden palette with different colors&#10;&#10;Description automatically generated">
            <a:extLst>
              <a:ext uri="{FF2B5EF4-FFF2-40B4-BE49-F238E27FC236}">
                <a16:creationId xmlns:a16="http://schemas.microsoft.com/office/drawing/2014/main" id="{36BE9BDD-3B17-DEAF-D516-70FAA87D1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85" y="2309297"/>
            <a:ext cx="1498898" cy="1278747"/>
          </a:xfrm>
          <a:prstGeom prst="rect">
            <a:avLst/>
          </a:prstGeom>
        </p:spPr>
      </p:pic>
    </p:spTree>
    <p:extLst>
      <p:ext uri="{BB962C8B-B14F-4D97-AF65-F5344CB8AC3E}">
        <p14:creationId xmlns:p14="http://schemas.microsoft.com/office/powerpoint/2010/main" val="2673660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7B947D-162E-14DF-CAF5-0A75B18C9F49}"/>
              </a:ext>
            </a:extLst>
          </p:cNvPr>
          <p:cNvSpPr>
            <a:spLocks noGrp="1" noRot="1" noMove="1" noResize="1" noEditPoints="1" noAdjustHandles="1" noChangeArrowheads="1" noChangeShapeType="1"/>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CDEC465-F056-7E83-0944-7B23B8799055}"/>
              </a:ext>
            </a:extLst>
          </p:cNvPr>
          <p:cNvSpPr/>
          <p:nvPr/>
        </p:nvSpPr>
        <p:spPr>
          <a:xfrm>
            <a:off x="245587" y="1925923"/>
            <a:ext cx="2045493" cy="2045497"/>
          </a:xfrm>
          <a:prstGeom prst="ellipse">
            <a:avLst/>
          </a:prstGeom>
          <a:gradFill flip="none" rotWithShape="1">
            <a:gsLst>
              <a:gs pos="0">
                <a:schemeClr val="accent1">
                  <a:tint val="66000"/>
                  <a:satMod val="160000"/>
                </a:schemeClr>
              </a:gs>
              <a:gs pos="100000">
                <a:schemeClr val="bg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3FF959E-48BA-01DA-78A6-B80702EC105F}"/>
              </a:ext>
            </a:extLst>
          </p:cNvPr>
          <p:cNvSpPr txBox="1"/>
          <p:nvPr/>
        </p:nvSpPr>
        <p:spPr>
          <a:xfrm>
            <a:off x="3916923" y="2967335"/>
            <a:ext cx="4198377" cy="923330"/>
          </a:xfrm>
          <a:prstGeom prst="rect">
            <a:avLst/>
          </a:prstGeom>
          <a:noFill/>
        </p:spPr>
        <p:txBody>
          <a:bodyPr wrap="square" rtlCol="0">
            <a:spAutoFit/>
          </a:bodyPr>
          <a:lstStyle/>
          <a:p>
            <a:pPr algn="ctr"/>
            <a:r>
              <a:rPr lang="en-US" sz="5400" b="1" dirty="0">
                <a:solidFill>
                  <a:schemeClr val="bg1"/>
                </a:solidFill>
                <a:latin typeface="SF Pro Display" panose="00000500000000000000" pitchFamily="50" charset="0"/>
                <a:ea typeface="SF Pro Display" panose="00000500000000000000" pitchFamily="50" charset="0"/>
              </a:rPr>
              <a:t>Valeri Ivanov</a:t>
            </a:r>
          </a:p>
        </p:txBody>
      </p:sp>
      <mc:AlternateContent xmlns:mc="http://schemas.openxmlformats.org/markup-compatibility/2006">
        <mc:Choice xmlns:am3d="http://schemas.microsoft.com/office/drawing/2017/model3d" Requires="am3d">
          <p:graphicFrame>
            <p:nvGraphicFramePr>
              <p:cNvPr id="8" name="3D Model 7" descr="Earth">
                <a:extLst>
                  <a:ext uri="{FF2B5EF4-FFF2-40B4-BE49-F238E27FC236}">
                    <a16:creationId xmlns:a16="http://schemas.microsoft.com/office/drawing/2014/main" id="{7C5DB11F-5F76-0B33-441E-BE2EAE8F32D8}"/>
                  </a:ext>
                </a:extLst>
              </p:cNvPr>
              <p:cNvGraphicFramePr>
                <a:graphicFrameLocks noChangeAspect="1"/>
              </p:cNvGraphicFramePr>
              <p:nvPr>
                <p:extLst>
                  <p:ext uri="{D42A27DB-BD31-4B8C-83A1-F6EECF244321}">
                    <p14:modId xmlns:p14="http://schemas.microsoft.com/office/powerpoint/2010/main" val="2686173423"/>
                  </p:ext>
                </p:extLst>
              </p:nvPr>
            </p:nvGraphicFramePr>
            <p:xfrm>
              <a:off x="5299246" y="6858000"/>
              <a:ext cx="6892752" cy="6892752"/>
            </p:xfrm>
            <a:graphic>
              <a:graphicData uri="http://schemas.microsoft.com/office/drawing/2017/model3d">
                <am3d:model3d r:embed="rId2">
                  <am3d:spPr>
                    <a:xfrm>
                      <a:off x="0" y="0"/>
                      <a:ext cx="6892752" cy="6892752"/>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488689" ay="241284" az="34511"/>
                    <am3d:postTrans dx="0" dy="0" dz="0"/>
                  </am3d:trans>
                  <am3d:raster rName="Office3DRenderer" rVer="16.0.8326">
                    <am3d:blip r:embed="rId3"/>
                  </am3d:raster>
                  <am3d:objViewport viewportSz="124526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Earth">
                <a:extLst>
                  <a:ext uri="{FF2B5EF4-FFF2-40B4-BE49-F238E27FC236}">
                    <a16:creationId xmlns:a16="http://schemas.microsoft.com/office/drawing/2014/main" id="{7C5DB11F-5F76-0B33-441E-BE2EAE8F32D8}"/>
                  </a:ext>
                </a:extLst>
              </p:cNvPr>
              <p:cNvPicPr>
                <a:picLocks noGrp="1" noRot="1" noChangeAspect="1" noMove="1" noResize="1" noEditPoints="1" noAdjustHandles="1" noChangeArrowheads="1" noChangeShapeType="1" noCrop="1"/>
              </p:cNvPicPr>
              <p:nvPr/>
            </p:nvPicPr>
            <p:blipFill>
              <a:blip r:embed="rId3"/>
              <a:stretch>
                <a:fillRect/>
              </a:stretch>
            </p:blipFill>
            <p:spPr>
              <a:xfrm>
                <a:off x="5299246" y="6858000"/>
                <a:ext cx="6892752" cy="6892752"/>
              </a:xfrm>
              <a:prstGeom prst="rect">
                <a:avLst/>
              </a:prstGeom>
            </p:spPr>
          </p:pic>
        </mc:Fallback>
      </mc:AlternateContent>
      <p:pic>
        <p:nvPicPr>
          <p:cNvPr id="9" name="Picture 2" descr="🧭 Compass on Apple iOS 12.1">
            <a:extLst>
              <a:ext uri="{FF2B5EF4-FFF2-40B4-BE49-F238E27FC236}">
                <a16:creationId xmlns:a16="http://schemas.microsoft.com/office/drawing/2014/main" id="{E508F8A7-2EF5-7672-33B6-5D851C166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854" y="2359221"/>
            <a:ext cx="1216227" cy="121622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F2F9528-7CF1-4EC7-31A6-9E62E94D1601}"/>
              </a:ext>
            </a:extLst>
          </p:cNvPr>
          <p:cNvSpPr/>
          <p:nvPr/>
        </p:nvSpPr>
        <p:spPr>
          <a:xfrm>
            <a:off x="1387868" y="2867916"/>
            <a:ext cx="2045493" cy="2045497"/>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292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F01B5E-891C-E85B-E0AD-D4BAF7159E89}"/>
              </a:ext>
            </a:extLst>
          </p:cNvPr>
          <p:cNvSpPr>
            <a:spLocks noGrp="1" noRot="1" noMove="1" noResize="1" noEditPoints="1" noAdjustHandles="1" noChangeArrowheads="1" noChangeShapeType="1"/>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3" name="3D Model 2" descr="Earth">
                <a:extLst>
                  <a:ext uri="{FF2B5EF4-FFF2-40B4-BE49-F238E27FC236}">
                    <a16:creationId xmlns:a16="http://schemas.microsoft.com/office/drawing/2014/main" id="{94A17F73-B8E7-9E51-B9DF-1A0DADCE6091}"/>
                  </a:ext>
                </a:extLst>
              </p:cNvPr>
              <p:cNvGraphicFramePr>
                <a:graphicFrameLocks noChangeAspect="1"/>
              </p:cNvGraphicFramePr>
              <p:nvPr>
                <p:extLst>
                  <p:ext uri="{D42A27DB-BD31-4B8C-83A1-F6EECF244321}">
                    <p14:modId xmlns:p14="http://schemas.microsoft.com/office/powerpoint/2010/main" val="2706757"/>
                  </p:ext>
                </p:extLst>
              </p:nvPr>
            </p:nvGraphicFramePr>
            <p:xfrm>
              <a:off x="5299246" y="0"/>
              <a:ext cx="6892754" cy="6892754"/>
            </p:xfrm>
            <a:graphic>
              <a:graphicData uri="http://schemas.microsoft.com/office/drawing/2017/model3d">
                <am3d:model3d r:embed="rId2">
                  <am3d:spPr>
                    <a:xfrm>
                      <a:off x="0" y="0"/>
                      <a:ext cx="6892754" cy="6892754"/>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522089" ay="-3707812" az="-10554957"/>
                    <am3d:postTrans dx="0" dy="0" dz="0"/>
                  </am3d:trans>
                  <am3d:raster rName="Office3DRenderer" rVer="16.0.8326">
                    <am3d:blip r:embed="rId3"/>
                  </am3d:raster>
                  <am3d:objViewport viewportSz="12452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Earth">
                <a:extLst>
                  <a:ext uri="{FF2B5EF4-FFF2-40B4-BE49-F238E27FC236}">
                    <a16:creationId xmlns:a16="http://schemas.microsoft.com/office/drawing/2014/main" id="{94A17F73-B8E7-9E51-B9DF-1A0DADCE6091}"/>
                  </a:ext>
                </a:extLst>
              </p:cNvPr>
              <p:cNvPicPr>
                <a:picLocks noGrp="1" noRot="1" noChangeAspect="1" noMove="1" noResize="1" noEditPoints="1" noAdjustHandles="1" noChangeArrowheads="1" noChangeShapeType="1" noCrop="1"/>
              </p:cNvPicPr>
              <p:nvPr/>
            </p:nvPicPr>
            <p:blipFill>
              <a:blip r:embed="rId3"/>
              <a:stretch>
                <a:fillRect/>
              </a:stretch>
            </p:blipFill>
            <p:spPr>
              <a:xfrm>
                <a:off x="5299246" y="0"/>
                <a:ext cx="6892754" cy="6892754"/>
              </a:xfrm>
              <a:prstGeom prst="rect">
                <a:avLst/>
              </a:prstGeom>
            </p:spPr>
          </p:pic>
        </mc:Fallback>
      </mc:AlternateContent>
      <p:sp>
        <p:nvSpPr>
          <p:cNvPr id="4" name="TextBox 3">
            <a:extLst>
              <a:ext uri="{FF2B5EF4-FFF2-40B4-BE49-F238E27FC236}">
                <a16:creationId xmlns:a16="http://schemas.microsoft.com/office/drawing/2014/main" id="{8AECA94A-2DB3-53FE-446A-C15129451E50}"/>
              </a:ext>
            </a:extLst>
          </p:cNvPr>
          <p:cNvSpPr txBox="1"/>
          <p:nvPr/>
        </p:nvSpPr>
        <p:spPr>
          <a:xfrm>
            <a:off x="0" y="819150"/>
            <a:ext cx="1415772" cy="5016758"/>
          </a:xfrm>
          <a:prstGeom prst="rect">
            <a:avLst/>
          </a:prstGeom>
          <a:noFill/>
        </p:spPr>
        <p:txBody>
          <a:bodyPr vert="vert270" wrap="square" rtlCol="0">
            <a:spAutoFit/>
          </a:bodyPr>
          <a:lstStyle/>
          <a:p>
            <a:r>
              <a:rPr lang="en-US" sz="8000" b="1" dirty="0">
                <a:ln>
                  <a:solidFill>
                    <a:schemeClr val="bg1"/>
                  </a:solidFill>
                </a:ln>
                <a:noFill/>
                <a:latin typeface="SF Pro Display" panose="00000500000000000000" pitchFamily="50" charset="0"/>
                <a:ea typeface="SF Pro Display" panose="00000500000000000000" pitchFamily="50" charset="0"/>
              </a:rPr>
              <a:t>THE TASK</a:t>
            </a:r>
          </a:p>
        </p:txBody>
      </p:sp>
      <mc:AlternateContent xmlns:mc="http://schemas.openxmlformats.org/markup-compatibility/2006">
        <mc:Choice xmlns:am3d="http://schemas.microsoft.com/office/drawing/2017/model3d" Requires="am3d">
          <p:graphicFrame>
            <p:nvGraphicFramePr>
              <p:cNvPr id="5" name="3D Model 4" descr="The Sun">
                <a:extLst>
                  <a:ext uri="{FF2B5EF4-FFF2-40B4-BE49-F238E27FC236}">
                    <a16:creationId xmlns:a16="http://schemas.microsoft.com/office/drawing/2014/main" id="{8A7DFB69-D4B1-F059-FD8F-C10A5C4F2042}"/>
                  </a:ext>
                </a:extLst>
              </p:cNvPr>
              <p:cNvGraphicFramePr>
                <a:graphicFrameLocks noChangeAspect="1"/>
              </p:cNvGraphicFramePr>
              <p:nvPr>
                <p:extLst>
                  <p:ext uri="{D42A27DB-BD31-4B8C-83A1-F6EECF244321}">
                    <p14:modId xmlns:p14="http://schemas.microsoft.com/office/powerpoint/2010/main" val="3042825605"/>
                  </p:ext>
                </p:extLst>
              </p:nvPr>
            </p:nvGraphicFramePr>
            <p:xfrm>
              <a:off x="9922057" y="9254389"/>
              <a:ext cx="3641544" cy="3641545"/>
            </p:xfrm>
            <a:graphic>
              <a:graphicData uri="http://schemas.microsoft.com/office/drawing/2017/model3d">
                <am3d:model3d r:embed="rId4">
                  <am3d:spPr>
                    <a:xfrm>
                      <a:off x="0" y="0"/>
                      <a:ext cx="3641544" cy="3641545"/>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5973132" ay="1206501" az="6964817"/>
                    <am3d:postTrans dx="0" dy="0" dz="0"/>
                  </am3d:trans>
                  <am3d:raster rName="Office3DRenderer" rVer="16.0.8326">
                    <am3d:blip r:embed="rId5"/>
                  </am3d:raster>
                  <am3d:objViewport viewportSz="65597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The Sun">
                <a:extLst>
                  <a:ext uri="{FF2B5EF4-FFF2-40B4-BE49-F238E27FC236}">
                    <a16:creationId xmlns:a16="http://schemas.microsoft.com/office/drawing/2014/main" id="{8A7DFB69-D4B1-F059-FD8F-C10A5C4F2042}"/>
                  </a:ext>
                </a:extLst>
              </p:cNvPr>
              <p:cNvPicPr>
                <a:picLocks noGrp="1" noRot="1" noChangeAspect="1" noMove="1" noResize="1" noEditPoints="1" noAdjustHandles="1" noChangeArrowheads="1" noChangeShapeType="1" noCrop="1"/>
              </p:cNvPicPr>
              <p:nvPr/>
            </p:nvPicPr>
            <p:blipFill>
              <a:blip r:embed="rId5"/>
              <a:stretch>
                <a:fillRect/>
              </a:stretch>
            </p:blipFill>
            <p:spPr>
              <a:xfrm>
                <a:off x="9922057" y="9254389"/>
                <a:ext cx="3641544" cy="3641545"/>
              </a:xfrm>
              <a:prstGeom prst="rect">
                <a:avLst/>
              </a:prstGeom>
            </p:spPr>
          </p:pic>
        </mc:Fallback>
      </mc:AlternateContent>
    </p:spTree>
    <p:extLst>
      <p:ext uri="{BB962C8B-B14F-4D97-AF65-F5344CB8AC3E}">
        <p14:creationId xmlns:p14="http://schemas.microsoft.com/office/powerpoint/2010/main" val="1322277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A2F249-EB19-F54B-0871-E143E63E2751}"/>
              </a:ext>
            </a:extLst>
          </p:cNvPr>
          <p:cNvSpPr>
            <a:spLocks noGrp="1" noRot="1" noMove="1" noResize="1" noEditPoints="1" noAdjustHandles="1" noChangeArrowheads="1" noChangeShapeType="1"/>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62FC788-F550-5B2C-8E4A-936C344977A5}"/>
              </a:ext>
            </a:extLst>
          </p:cNvPr>
          <p:cNvSpPr txBox="1"/>
          <p:nvPr/>
        </p:nvSpPr>
        <p:spPr>
          <a:xfrm>
            <a:off x="219456" y="145964"/>
            <a:ext cx="5294376" cy="1323439"/>
          </a:xfrm>
          <a:prstGeom prst="rect">
            <a:avLst/>
          </a:prstGeom>
          <a:noFill/>
        </p:spPr>
        <p:txBody>
          <a:bodyPr vert="horz" wrap="square" rtlCol="0">
            <a:spAutoFit/>
          </a:bodyPr>
          <a:lstStyle/>
          <a:p>
            <a:r>
              <a:rPr lang="en-US" sz="8000" b="1" dirty="0">
                <a:ln>
                  <a:solidFill>
                    <a:schemeClr val="bg1"/>
                  </a:solidFill>
                </a:ln>
                <a:noFill/>
                <a:latin typeface="SF Pro Display" panose="00000500000000000000" pitchFamily="50" charset="0"/>
                <a:ea typeface="SF Pro Display" panose="00000500000000000000" pitchFamily="50" charset="0"/>
              </a:rPr>
              <a:t>THE TASK</a:t>
            </a:r>
          </a:p>
        </p:txBody>
      </p:sp>
      <mc:AlternateContent xmlns:mc="http://schemas.openxmlformats.org/markup-compatibility/2006">
        <mc:Choice xmlns:am3d="http://schemas.microsoft.com/office/drawing/2017/model3d" Requires="am3d">
          <p:graphicFrame>
            <p:nvGraphicFramePr>
              <p:cNvPr id="4" name="3D Model 3" descr="Earth">
                <a:extLst>
                  <a:ext uri="{FF2B5EF4-FFF2-40B4-BE49-F238E27FC236}">
                    <a16:creationId xmlns:a16="http://schemas.microsoft.com/office/drawing/2014/main" id="{436F893C-1A4E-6639-D478-128356723C16}"/>
                  </a:ext>
                </a:extLst>
              </p:cNvPr>
              <p:cNvGraphicFramePr>
                <a:graphicFrameLocks noChangeAspect="1"/>
              </p:cNvGraphicFramePr>
              <p:nvPr>
                <p:extLst>
                  <p:ext uri="{D42A27DB-BD31-4B8C-83A1-F6EECF244321}">
                    <p14:modId xmlns:p14="http://schemas.microsoft.com/office/powerpoint/2010/main" val="479590158"/>
                  </p:ext>
                </p:extLst>
              </p:nvPr>
            </p:nvGraphicFramePr>
            <p:xfrm>
              <a:off x="-2640066" y="3846285"/>
              <a:ext cx="6892750" cy="6892752"/>
            </p:xfrm>
            <a:graphic>
              <a:graphicData uri="http://schemas.microsoft.com/office/drawing/2017/model3d">
                <am3d:model3d r:embed="rId2">
                  <am3d:spPr>
                    <a:xfrm>
                      <a:off x="0" y="0"/>
                      <a:ext cx="6892750" cy="6892752"/>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123312" ay="239066" az="-10752352"/>
                    <am3d:postTrans dx="0" dy="0" dz="0"/>
                  </am3d:trans>
                  <am3d:raster rName="Office3DRenderer" rVer="16.0.8326">
                    <am3d:blip r:embed="rId3"/>
                  </am3d:raster>
                  <am3d:objViewport viewportSz="124526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Earth">
                <a:extLst>
                  <a:ext uri="{FF2B5EF4-FFF2-40B4-BE49-F238E27FC236}">
                    <a16:creationId xmlns:a16="http://schemas.microsoft.com/office/drawing/2014/main" id="{436F893C-1A4E-6639-D478-128356723C16}"/>
                  </a:ext>
                </a:extLst>
              </p:cNvPr>
              <p:cNvPicPr>
                <a:picLocks noGrp="1" noRot="1" noChangeAspect="1" noMove="1" noResize="1" noEditPoints="1" noAdjustHandles="1" noChangeArrowheads="1" noChangeShapeType="1" noCrop="1"/>
              </p:cNvPicPr>
              <p:nvPr/>
            </p:nvPicPr>
            <p:blipFill>
              <a:blip r:embed="rId3"/>
              <a:stretch>
                <a:fillRect/>
              </a:stretch>
            </p:blipFill>
            <p:spPr>
              <a:xfrm>
                <a:off x="-2640066" y="3846285"/>
                <a:ext cx="6892750" cy="68927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The Sun">
                <a:extLst>
                  <a:ext uri="{FF2B5EF4-FFF2-40B4-BE49-F238E27FC236}">
                    <a16:creationId xmlns:a16="http://schemas.microsoft.com/office/drawing/2014/main" id="{F328981E-DEBB-E6C8-A67E-104BAE8DA2FD}"/>
                  </a:ext>
                </a:extLst>
              </p:cNvPr>
              <p:cNvGraphicFramePr>
                <a:graphicFrameLocks noChangeAspect="1"/>
              </p:cNvGraphicFramePr>
              <p:nvPr>
                <p:extLst>
                  <p:ext uri="{D42A27DB-BD31-4B8C-83A1-F6EECF244321}">
                    <p14:modId xmlns:p14="http://schemas.microsoft.com/office/powerpoint/2010/main" val="2993508765"/>
                  </p:ext>
                </p:extLst>
              </p:nvPr>
            </p:nvGraphicFramePr>
            <p:xfrm>
              <a:off x="9922056" y="-2542892"/>
              <a:ext cx="5609028" cy="5609027"/>
            </p:xfrm>
            <a:graphic>
              <a:graphicData uri="http://schemas.microsoft.com/office/drawing/2017/model3d">
                <am3d:model3d r:embed="rId4">
                  <am3d:spPr>
                    <a:xfrm>
                      <a:off x="0" y="0"/>
                      <a:ext cx="5609028" cy="5609027"/>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320173" ay="-585430" az="-235060"/>
                    <am3d:postTrans dx="0" dy="0" dz="0"/>
                  </am3d:trans>
                  <am3d:raster rName="Office3DRenderer" rVer="16.0.8326">
                    <am3d:blip r:embed="rId5"/>
                  </am3d:raster>
                  <am3d:objViewport viewportSz="101038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The Sun">
                <a:extLst>
                  <a:ext uri="{FF2B5EF4-FFF2-40B4-BE49-F238E27FC236}">
                    <a16:creationId xmlns:a16="http://schemas.microsoft.com/office/drawing/2014/main" id="{F328981E-DEBB-E6C8-A67E-104BAE8DA2FD}"/>
                  </a:ext>
                </a:extLst>
              </p:cNvPr>
              <p:cNvPicPr>
                <a:picLocks noGrp="1" noRot="1" noChangeAspect="1" noMove="1" noResize="1" noEditPoints="1" noAdjustHandles="1" noChangeArrowheads="1" noChangeShapeType="1" noCrop="1"/>
              </p:cNvPicPr>
              <p:nvPr/>
            </p:nvPicPr>
            <p:blipFill>
              <a:blip r:embed="rId5"/>
              <a:stretch>
                <a:fillRect/>
              </a:stretch>
            </p:blipFill>
            <p:spPr>
              <a:xfrm>
                <a:off x="9922056" y="-2542892"/>
                <a:ext cx="5609028" cy="5609027"/>
              </a:xfrm>
              <a:prstGeom prst="rect">
                <a:avLst/>
              </a:prstGeom>
            </p:spPr>
          </p:pic>
        </mc:Fallback>
      </mc:AlternateContent>
      <p:sp>
        <p:nvSpPr>
          <p:cNvPr id="6" name="TextBox 5">
            <a:extLst>
              <a:ext uri="{FF2B5EF4-FFF2-40B4-BE49-F238E27FC236}">
                <a16:creationId xmlns:a16="http://schemas.microsoft.com/office/drawing/2014/main" id="{FCC5BB5D-6990-5DE6-5644-F89E1DD3CEA2}"/>
              </a:ext>
            </a:extLst>
          </p:cNvPr>
          <p:cNvSpPr txBox="1"/>
          <p:nvPr/>
        </p:nvSpPr>
        <p:spPr>
          <a:xfrm>
            <a:off x="594254" y="1615366"/>
            <a:ext cx="6111781" cy="1107996"/>
          </a:xfrm>
          <a:prstGeom prst="rect">
            <a:avLst/>
          </a:prstGeom>
          <a:noFill/>
        </p:spPr>
        <p:txBody>
          <a:bodyPr wrap="square" rtlCol="0">
            <a:spAutoFit/>
          </a:bodyPr>
          <a:lstStyle/>
          <a:p>
            <a:r>
              <a:rPr lang="en-US" sz="2200" dirty="0">
                <a:solidFill>
                  <a:schemeClr val="bg1"/>
                </a:solidFill>
                <a:latin typeface="SF Pro Display" panose="00000500000000000000" pitchFamily="50" charset="0"/>
                <a:ea typeface="SF Pro Display" panose="00000500000000000000" pitchFamily="50" charset="0"/>
              </a:rPr>
              <a:t>To provide information about innovative solutions to continental problems, as well as to communicate the problem of global warming.</a:t>
            </a:r>
          </a:p>
        </p:txBody>
      </p:sp>
      <p:sp>
        <p:nvSpPr>
          <p:cNvPr id="7" name="TextBox 6">
            <a:extLst>
              <a:ext uri="{FF2B5EF4-FFF2-40B4-BE49-F238E27FC236}">
                <a16:creationId xmlns:a16="http://schemas.microsoft.com/office/drawing/2014/main" id="{03BBC942-33B4-E683-DD65-9C03E72ECDE0}"/>
              </a:ext>
            </a:extLst>
          </p:cNvPr>
          <p:cNvSpPr txBox="1"/>
          <p:nvPr/>
        </p:nvSpPr>
        <p:spPr>
          <a:xfrm>
            <a:off x="5010150" y="4052017"/>
            <a:ext cx="6715125" cy="1446550"/>
          </a:xfrm>
          <a:prstGeom prst="rect">
            <a:avLst/>
          </a:prstGeom>
          <a:noFill/>
          <a:ln w="3175">
            <a:noFill/>
          </a:ln>
        </p:spPr>
        <p:txBody>
          <a:bodyPr wrap="square" rtlCol="0">
            <a:spAutoFit/>
          </a:bodyPr>
          <a:lstStyle/>
          <a:p>
            <a:pPr algn="r"/>
            <a:r>
              <a:rPr lang="en-US" sz="2200" dirty="0">
                <a:solidFill>
                  <a:schemeClr val="bg1"/>
                </a:solidFill>
                <a:latin typeface="SF Pro Display" panose="00000500000000000000" pitchFamily="50" charset="0"/>
                <a:ea typeface="SF Pro Display" panose="00000500000000000000" pitchFamily="50" charset="0"/>
              </a:rPr>
              <a:t>What’s </a:t>
            </a:r>
            <a:r>
              <a:rPr lang="en-US" sz="2200" dirty="0">
                <a:ln w="3175">
                  <a:noFill/>
                </a:ln>
                <a:solidFill>
                  <a:schemeClr val="bg1"/>
                </a:solidFill>
                <a:latin typeface="SF Pro Display" panose="00000500000000000000" pitchFamily="50" charset="0"/>
                <a:ea typeface="SF Pro Display" panose="00000500000000000000" pitchFamily="50" charset="0"/>
              </a:rPr>
              <a:t>unique</a:t>
            </a:r>
            <a:r>
              <a:rPr lang="en-US" sz="2200" dirty="0">
                <a:solidFill>
                  <a:schemeClr val="bg1"/>
                </a:solidFill>
                <a:latin typeface="SF Pro Display" panose="00000500000000000000" pitchFamily="50" charset="0"/>
                <a:ea typeface="SF Pro Display" panose="00000500000000000000" pitchFamily="50" charset="0"/>
              </a:rPr>
              <a:t> is that we have a game that allows you to plant trees, in return you get virtual coins and by doing this we show our users that caring for nature should be done by us, the people.</a:t>
            </a:r>
            <a:endParaRPr lang="en-US" sz="2200" dirty="0"/>
          </a:p>
        </p:txBody>
      </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382C405-C0A3-E608-F725-88469A5B7102}"/>
                  </a:ext>
                </a:extLst>
              </p14:cNvPr>
              <p14:cNvContentPartPr/>
              <p14:nvPr/>
            </p14:nvContentPartPr>
            <p14:xfrm>
              <a:off x="6081473" y="4400250"/>
              <a:ext cx="708480" cy="62280"/>
            </p14:xfrm>
          </p:contentPart>
        </mc:Choice>
        <mc:Fallback xmlns="">
          <p:pic>
            <p:nvPicPr>
              <p:cNvPr id="8" name="Ink 7">
                <a:extLst>
                  <a:ext uri="{FF2B5EF4-FFF2-40B4-BE49-F238E27FC236}">
                    <a16:creationId xmlns:a16="http://schemas.microsoft.com/office/drawing/2014/main" id="{3382C405-C0A3-E608-F725-88469A5B7102}"/>
                  </a:ext>
                </a:extLst>
              </p:cNvPr>
              <p:cNvPicPr/>
              <p:nvPr/>
            </p:nvPicPr>
            <p:blipFill>
              <a:blip r:embed="rId7"/>
              <a:stretch>
                <a:fillRect/>
              </a:stretch>
            </p:blipFill>
            <p:spPr>
              <a:xfrm>
                <a:off x="6078593" y="4397010"/>
                <a:ext cx="7142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E6DE737B-4D0F-5797-CBA8-B60F0BF0F329}"/>
                  </a:ext>
                </a:extLst>
              </p14:cNvPr>
              <p14:cNvContentPartPr/>
              <p14:nvPr/>
            </p14:nvContentPartPr>
            <p14:xfrm>
              <a:off x="2550195" y="2654715"/>
              <a:ext cx="1517400" cy="173520"/>
            </p14:xfrm>
          </p:contentPart>
        </mc:Choice>
        <mc:Fallback xmlns="">
          <p:pic>
            <p:nvPicPr>
              <p:cNvPr id="48" name="Ink 47">
                <a:extLst>
                  <a:ext uri="{FF2B5EF4-FFF2-40B4-BE49-F238E27FC236}">
                    <a16:creationId xmlns:a16="http://schemas.microsoft.com/office/drawing/2014/main" id="{E6DE737B-4D0F-5797-CBA8-B60F0BF0F329}"/>
                  </a:ext>
                </a:extLst>
              </p:cNvPr>
              <p:cNvPicPr/>
              <p:nvPr/>
            </p:nvPicPr>
            <p:blipFill>
              <a:blip r:embed="rId9"/>
              <a:stretch>
                <a:fillRect/>
              </a:stretch>
            </p:blipFill>
            <p:spPr>
              <a:xfrm>
                <a:off x="2545875" y="2650395"/>
                <a:ext cx="1526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C9937BB2-56A7-9F82-E4B0-E550696878A6}"/>
                  </a:ext>
                </a:extLst>
              </p14:cNvPr>
              <p14:cNvContentPartPr/>
              <p14:nvPr/>
            </p14:nvContentPartPr>
            <p14:xfrm>
              <a:off x="8943690" y="5476590"/>
              <a:ext cx="2790000" cy="356400"/>
            </p14:xfrm>
          </p:contentPart>
        </mc:Choice>
        <mc:Fallback xmlns="">
          <p:pic>
            <p:nvPicPr>
              <p:cNvPr id="53" name="Ink 52">
                <a:extLst>
                  <a:ext uri="{FF2B5EF4-FFF2-40B4-BE49-F238E27FC236}">
                    <a16:creationId xmlns:a16="http://schemas.microsoft.com/office/drawing/2014/main" id="{C9937BB2-56A7-9F82-E4B0-E550696878A6}"/>
                  </a:ext>
                </a:extLst>
              </p:cNvPr>
              <p:cNvPicPr/>
              <p:nvPr/>
            </p:nvPicPr>
            <p:blipFill>
              <a:blip r:embed="rId11"/>
              <a:stretch>
                <a:fillRect/>
              </a:stretch>
            </p:blipFill>
            <p:spPr>
              <a:xfrm>
                <a:off x="8939370" y="5472270"/>
                <a:ext cx="2798640" cy="365040"/>
              </a:xfrm>
              <a:prstGeom prst="rect">
                <a:avLst/>
              </a:prstGeom>
            </p:spPr>
          </p:pic>
        </mc:Fallback>
      </mc:AlternateContent>
    </p:spTree>
    <p:extLst>
      <p:ext uri="{BB962C8B-B14F-4D97-AF65-F5344CB8AC3E}">
        <p14:creationId xmlns:p14="http://schemas.microsoft.com/office/powerpoint/2010/main" val="249729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16D501-9564-6AE1-033B-74C2CAA6E55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3" name="3D Model 2" descr="Earth">
                <a:extLst>
                  <a:ext uri="{FF2B5EF4-FFF2-40B4-BE49-F238E27FC236}">
                    <a16:creationId xmlns:a16="http://schemas.microsoft.com/office/drawing/2014/main" id="{F81383F8-3868-5811-285C-8AEC2C765DE0}"/>
                  </a:ext>
                </a:extLst>
              </p:cNvPr>
              <p:cNvGraphicFramePr>
                <a:graphicFrameLocks noChangeAspect="1"/>
              </p:cNvGraphicFramePr>
              <p:nvPr>
                <p:extLst>
                  <p:ext uri="{D42A27DB-BD31-4B8C-83A1-F6EECF244321}">
                    <p14:modId xmlns:p14="http://schemas.microsoft.com/office/powerpoint/2010/main" val="2768509890"/>
                  </p:ext>
                </p:extLst>
              </p:nvPr>
            </p:nvGraphicFramePr>
            <p:xfrm>
              <a:off x="2649624" y="3287485"/>
              <a:ext cx="6892751" cy="6892751"/>
            </p:xfrm>
            <a:graphic>
              <a:graphicData uri="http://schemas.microsoft.com/office/drawing/2017/model3d">
                <am3d:model3d r:embed="rId2">
                  <am3d:spPr>
                    <a:xfrm>
                      <a:off x="0" y="0"/>
                      <a:ext cx="6892751" cy="6892751"/>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y="1406255" az="17"/>
                    <am3d:postTrans dx="0" dy="0" dz="0"/>
                  </am3d:trans>
                  <am3d:raster rName="Office3DRenderer" rVer="16.0.8326">
                    <am3d:blip r:embed="rId3"/>
                  </am3d:raster>
                  <am3d:objViewport viewportSz="124526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Earth">
                <a:extLst>
                  <a:ext uri="{FF2B5EF4-FFF2-40B4-BE49-F238E27FC236}">
                    <a16:creationId xmlns:a16="http://schemas.microsoft.com/office/drawing/2014/main" id="{F81383F8-3868-5811-285C-8AEC2C765DE0}"/>
                  </a:ext>
                </a:extLst>
              </p:cNvPr>
              <p:cNvPicPr>
                <a:picLocks noGrp="1" noRot="1" noChangeAspect="1" noMove="1" noResize="1" noEditPoints="1" noAdjustHandles="1" noChangeArrowheads="1" noChangeShapeType="1" noCrop="1"/>
              </p:cNvPicPr>
              <p:nvPr/>
            </p:nvPicPr>
            <p:blipFill>
              <a:blip r:embed="rId3"/>
              <a:stretch>
                <a:fillRect/>
              </a:stretch>
            </p:blipFill>
            <p:spPr>
              <a:xfrm>
                <a:off x="2649624" y="3287485"/>
                <a:ext cx="6892751" cy="6892751"/>
              </a:xfrm>
              <a:prstGeom prst="rect">
                <a:avLst/>
              </a:prstGeom>
            </p:spPr>
          </p:pic>
        </mc:Fallback>
      </mc:AlternateContent>
      <p:sp>
        <p:nvSpPr>
          <p:cNvPr id="4" name="TextBox 3">
            <a:extLst>
              <a:ext uri="{FF2B5EF4-FFF2-40B4-BE49-F238E27FC236}">
                <a16:creationId xmlns:a16="http://schemas.microsoft.com/office/drawing/2014/main" id="{C8507C0F-4909-03E3-EB5C-04CE598EB37B}"/>
              </a:ext>
            </a:extLst>
          </p:cNvPr>
          <p:cNvSpPr txBox="1"/>
          <p:nvPr/>
        </p:nvSpPr>
        <p:spPr>
          <a:xfrm>
            <a:off x="3166974" y="2321004"/>
            <a:ext cx="6624725" cy="1107996"/>
          </a:xfrm>
          <a:prstGeom prst="rect">
            <a:avLst/>
          </a:prstGeom>
          <a:noFill/>
        </p:spPr>
        <p:txBody>
          <a:bodyPr wrap="square" rtlCol="0">
            <a:spAutoFit/>
          </a:bodyPr>
          <a:lstStyle/>
          <a:p>
            <a:r>
              <a:rPr lang="en-US" sz="6600" b="1" dirty="0">
                <a:ln>
                  <a:solidFill>
                    <a:schemeClr val="bg2"/>
                  </a:solidFill>
                </a:ln>
                <a:gradFill flip="none" rotWithShape="1">
                  <a:gsLst>
                    <a:gs pos="0">
                      <a:schemeClr val="accent1">
                        <a:alpha val="73000"/>
                      </a:schemeClr>
                    </a:gs>
                    <a:gs pos="50000">
                      <a:schemeClr val="bg1">
                        <a:shade val="67500"/>
                        <a:satMod val="115000"/>
                        <a:alpha val="0"/>
                      </a:schemeClr>
                    </a:gs>
                    <a:gs pos="100000">
                      <a:srgbClr val="4472C4">
                        <a:alpha val="54000"/>
                      </a:srgbClr>
                    </a:gs>
                  </a:gsLst>
                  <a:path path="circle">
                    <a:fillToRect l="100000" b="100000"/>
                  </a:path>
                  <a:tileRect t="-100000" r="-100000"/>
                </a:gradFill>
                <a:latin typeface="SF Pro Display" panose="00000500000000000000" pitchFamily="50" charset="0"/>
                <a:ea typeface="SF Pro Display" panose="00000500000000000000" pitchFamily="50" charset="0"/>
              </a:rPr>
              <a:t>TECHNOLOGIES</a:t>
            </a:r>
          </a:p>
        </p:txBody>
      </p:sp>
      <mc:AlternateContent xmlns:mc="http://schemas.openxmlformats.org/markup-compatibility/2006">
        <mc:Choice xmlns:am3d="http://schemas.microsoft.com/office/drawing/2017/model3d" Requires="am3d">
          <p:graphicFrame>
            <p:nvGraphicFramePr>
              <p:cNvPr id="5" name="3D Model 4" descr="The Sun">
                <a:extLst>
                  <a:ext uri="{FF2B5EF4-FFF2-40B4-BE49-F238E27FC236}">
                    <a16:creationId xmlns:a16="http://schemas.microsoft.com/office/drawing/2014/main" id="{8C6AD23C-E3D7-4C77-045C-D12AF705A80A}"/>
                  </a:ext>
                </a:extLst>
              </p:cNvPr>
              <p:cNvGraphicFramePr>
                <a:graphicFrameLocks noChangeAspect="1"/>
              </p:cNvGraphicFramePr>
              <p:nvPr>
                <p:extLst>
                  <p:ext uri="{D42A27DB-BD31-4B8C-83A1-F6EECF244321}">
                    <p14:modId xmlns:p14="http://schemas.microsoft.com/office/powerpoint/2010/main" val="991108643"/>
                  </p:ext>
                </p:extLst>
              </p:nvPr>
            </p:nvGraphicFramePr>
            <p:xfrm>
              <a:off x="9922056" y="11049000"/>
              <a:ext cx="1935749" cy="1935749"/>
            </p:xfrm>
            <a:graphic>
              <a:graphicData uri="http://schemas.microsoft.com/office/drawing/2017/model3d">
                <am3d:model3d r:embed="rId4">
                  <am3d:spPr>
                    <a:xfrm>
                      <a:off x="0" y="0"/>
                      <a:ext cx="1935749" cy="1935749"/>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320173" ay="-585430" az="-235060"/>
                    <am3d:postTrans dx="0" dy="0" dz="0"/>
                  </am3d:trans>
                  <am3d:raster rName="Office3DRenderer" rVer="16.0.8326">
                    <am3d:blip r:embed="rId5"/>
                  </am3d:raster>
                  <am3d:objViewport viewportSz="34869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The Sun">
                <a:extLst>
                  <a:ext uri="{FF2B5EF4-FFF2-40B4-BE49-F238E27FC236}">
                    <a16:creationId xmlns:a16="http://schemas.microsoft.com/office/drawing/2014/main" id="{8C6AD23C-E3D7-4C77-045C-D12AF705A80A}"/>
                  </a:ext>
                </a:extLst>
              </p:cNvPr>
              <p:cNvPicPr>
                <a:picLocks noGrp="1" noRot="1" noChangeAspect="1" noMove="1" noResize="1" noEditPoints="1" noAdjustHandles="1" noChangeArrowheads="1" noChangeShapeType="1" noCrop="1"/>
              </p:cNvPicPr>
              <p:nvPr/>
            </p:nvPicPr>
            <p:blipFill>
              <a:blip r:embed="rId5"/>
              <a:stretch>
                <a:fillRect/>
              </a:stretch>
            </p:blipFill>
            <p:spPr>
              <a:xfrm>
                <a:off x="9922056" y="11049000"/>
                <a:ext cx="1935749" cy="1935749"/>
              </a:xfrm>
              <a:prstGeom prst="rect">
                <a:avLst/>
              </a:prstGeom>
            </p:spPr>
          </p:pic>
        </mc:Fallback>
      </mc:AlternateContent>
    </p:spTree>
    <p:extLst>
      <p:ext uri="{BB962C8B-B14F-4D97-AF65-F5344CB8AC3E}">
        <p14:creationId xmlns:p14="http://schemas.microsoft.com/office/powerpoint/2010/main" val="1078118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DA7B84-C265-10CB-530C-DCC4168C5D5E}"/>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3" name="3D Model 2" descr="The Sun">
                <a:extLst>
                  <a:ext uri="{FF2B5EF4-FFF2-40B4-BE49-F238E27FC236}">
                    <a16:creationId xmlns:a16="http://schemas.microsoft.com/office/drawing/2014/main" id="{3A036A90-4B13-BB4E-7FAC-BB6CB6918101}"/>
                  </a:ext>
                </a:extLst>
              </p:cNvPr>
              <p:cNvGraphicFramePr>
                <a:graphicFrameLocks noChangeAspect="1"/>
              </p:cNvGraphicFramePr>
              <p:nvPr>
                <p:extLst>
                  <p:ext uri="{D42A27DB-BD31-4B8C-83A1-F6EECF244321}">
                    <p14:modId xmlns:p14="http://schemas.microsoft.com/office/powerpoint/2010/main" val="1369642691"/>
                  </p:ext>
                </p:extLst>
              </p:nvPr>
            </p:nvGraphicFramePr>
            <p:xfrm>
              <a:off x="6418669" y="507999"/>
              <a:ext cx="5609028" cy="5609027"/>
            </p:xfrm>
            <a:graphic>
              <a:graphicData uri="http://schemas.microsoft.com/office/drawing/2017/model3d">
                <am3d:model3d r:embed="rId2">
                  <am3d:spPr>
                    <a:xfrm>
                      <a:off x="0" y="0"/>
                      <a:ext cx="5609028" cy="5609027"/>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2274274" ay="2069900" az="1427813"/>
                    <am3d:postTrans dx="0" dy="0" dz="0"/>
                  </am3d:trans>
                  <am3d:raster rName="Office3DRenderer" rVer="16.0.8326">
                    <am3d:blip r:embed="rId3"/>
                  </am3d:raster>
                  <am3d:objViewport viewportSz="101038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he Sun">
                <a:extLst>
                  <a:ext uri="{FF2B5EF4-FFF2-40B4-BE49-F238E27FC236}">
                    <a16:creationId xmlns:a16="http://schemas.microsoft.com/office/drawing/2014/main" id="{3A036A90-4B13-BB4E-7FAC-BB6CB6918101}"/>
                  </a:ext>
                </a:extLst>
              </p:cNvPr>
              <p:cNvPicPr>
                <a:picLocks noGrp="1" noRot="1" noChangeAspect="1" noMove="1" noResize="1" noEditPoints="1" noAdjustHandles="1" noChangeArrowheads="1" noChangeShapeType="1" noCrop="1"/>
              </p:cNvPicPr>
              <p:nvPr/>
            </p:nvPicPr>
            <p:blipFill>
              <a:blip r:embed="rId3"/>
              <a:stretch>
                <a:fillRect/>
              </a:stretch>
            </p:blipFill>
            <p:spPr>
              <a:xfrm>
                <a:off x="6418669" y="507999"/>
                <a:ext cx="5609028" cy="5609027"/>
              </a:xfrm>
              <a:prstGeom prst="rect">
                <a:avLst/>
              </a:prstGeom>
            </p:spPr>
          </p:pic>
        </mc:Fallback>
      </mc:AlternateContent>
      <p:pic>
        <p:nvPicPr>
          <p:cNvPr id="4" name="Picture 3" descr="A picture containing graphics, symbol, screenshot, line&#10;&#10;Description automatically generated">
            <a:extLst>
              <a:ext uri="{FF2B5EF4-FFF2-40B4-BE49-F238E27FC236}">
                <a16:creationId xmlns:a16="http://schemas.microsoft.com/office/drawing/2014/main" id="{DF92F8F8-ACD0-268D-57DA-274DE44724E7}"/>
              </a:ext>
            </a:extLst>
          </p:cNvPr>
          <p:cNvPicPr>
            <a:picLocks noChangeAspect="1"/>
          </p:cNvPicPr>
          <p:nvPr/>
        </p:nvPicPr>
        <p:blipFill>
          <a:blip r:embed="rId4"/>
          <a:stretch>
            <a:fillRect/>
          </a:stretch>
        </p:blipFill>
        <p:spPr>
          <a:xfrm>
            <a:off x="964959" y="2152824"/>
            <a:ext cx="900122" cy="883920"/>
          </a:xfrm>
          <a:prstGeom prst="rect">
            <a:avLst/>
          </a:prstGeom>
        </p:spPr>
      </p:pic>
      <p:pic>
        <p:nvPicPr>
          <p:cNvPr id="5" name="Picture 4" descr="A picture containing colorfulness, graphics, circle, graphic design&#10;&#10;Description automatically generated">
            <a:extLst>
              <a:ext uri="{FF2B5EF4-FFF2-40B4-BE49-F238E27FC236}">
                <a16:creationId xmlns:a16="http://schemas.microsoft.com/office/drawing/2014/main" id="{8185D26B-9969-648C-240E-33B2B94F18B7}"/>
              </a:ext>
            </a:extLst>
          </p:cNvPr>
          <p:cNvPicPr>
            <a:picLocks noChangeAspect="1"/>
          </p:cNvPicPr>
          <p:nvPr/>
        </p:nvPicPr>
        <p:blipFill>
          <a:blip r:embed="rId5"/>
          <a:stretch>
            <a:fillRect/>
          </a:stretch>
        </p:blipFill>
        <p:spPr>
          <a:xfrm>
            <a:off x="1065066" y="3693796"/>
            <a:ext cx="800015" cy="1199690"/>
          </a:xfrm>
          <a:prstGeom prst="rect">
            <a:avLst/>
          </a:prstGeom>
        </p:spPr>
      </p:pic>
      <p:pic>
        <p:nvPicPr>
          <p:cNvPr id="6" name="Picture 5" descr="A picture containing screenshot, graphics, electric blue, graphic design&#10;&#10;Description automatically generated">
            <a:extLst>
              <a:ext uri="{FF2B5EF4-FFF2-40B4-BE49-F238E27FC236}">
                <a16:creationId xmlns:a16="http://schemas.microsoft.com/office/drawing/2014/main" id="{57F0527E-964F-5DE1-F937-EC7A1063EDEE}"/>
              </a:ext>
            </a:extLst>
          </p:cNvPr>
          <p:cNvPicPr>
            <a:picLocks noChangeAspect="1"/>
          </p:cNvPicPr>
          <p:nvPr/>
        </p:nvPicPr>
        <p:blipFill>
          <a:blip r:embed="rId6"/>
          <a:stretch>
            <a:fillRect/>
          </a:stretch>
        </p:blipFill>
        <p:spPr>
          <a:xfrm>
            <a:off x="2555039" y="2152824"/>
            <a:ext cx="1166286" cy="1020622"/>
          </a:xfrm>
          <a:prstGeom prst="rect">
            <a:avLst/>
          </a:prstGeom>
        </p:spPr>
      </p:pic>
      <p:pic>
        <p:nvPicPr>
          <p:cNvPr id="8" name="Picture 7" descr="A picture containing cartoon, clipart, graphics&#10;&#10;Description automatically generated">
            <a:extLst>
              <a:ext uri="{FF2B5EF4-FFF2-40B4-BE49-F238E27FC236}">
                <a16:creationId xmlns:a16="http://schemas.microsoft.com/office/drawing/2014/main" id="{52343781-0147-22D5-1E3E-246BA330BCCC}"/>
              </a:ext>
            </a:extLst>
          </p:cNvPr>
          <p:cNvPicPr>
            <a:picLocks noChangeAspect="1"/>
          </p:cNvPicPr>
          <p:nvPr/>
        </p:nvPicPr>
        <p:blipFill>
          <a:blip r:embed="rId7"/>
          <a:stretch>
            <a:fillRect/>
          </a:stretch>
        </p:blipFill>
        <p:spPr>
          <a:xfrm>
            <a:off x="4171560" y="2049495"/>
            <a:ext cx="1227279" cy="1227279"/>
          </a:xfrm>
          <a:prstGeom prst="rect">
            <a:avLst/>
          </a:prstGeom>
        </p:spPr>
      </p:pic>
      <p:pic>
        <p:nvPicPr>
          <p:cNvPr id="9" name="Picture 8">
            <a:extLst>
              <a:ext uri="{FF2B5EF4-FFF2-40B4-BE49-F238E27FC236}">
                <a16:creationId xmlns:a16="http://schemas.microsoft.com/office/drawing/2014/main" id="{DF215108-439E-72A9-412D-23B5B3100E64}"/>
              </a:ext>
            </a:extLst>
          </p:cNvPr>
          <p:cNvPicPr>
            <a:picLocks noChangeAspect="1"/>
          </p:cNvPicPr>
          <p:nvPr/>
        </p:nvPicPr>
        <p:blipFill>
          <a:blip r:embed="rId8"/>
          <a:stretch>
            <a:fillRect/>
          </a:stretch>
        </p:blipFill>
        <p:spPr>
          <a:xfrm>
            <a:off x="4116687" y="3556462"/>
            <a:ext cx="1337024" cy="1337024"/>
          </a:xfrm>
          <a:prstGeom prst="rect">
            <a:avLst/>
          </a:prstGeom>
        </p:spPr>
      </p:pic>
      <p:pic>
        <p:nvPicPr>
          <p:cNvPr id="4098" name="Picture 2" descr="White github 11 icon - Free white social icons">
            <a:extLst>
              <a:ext uri="{FF2B5EF4-FFF2-40B4-BE49-F238E27FC236}">
                <a16:creationId xmlns:a16="http://schemas.microsoft.com/office/drawing/2014/main" id="{C7C30F4C-2C0B-7559-1CD2-00E6D1C290C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97059" l="4412" r="99510">
                        <a14:foregroundMark x1="36765" y1="94118" x2="51471" y2="97059"/>
                        <a14:foregroundMark x1="92157" y1="73529" x2="95098" y2="51471"/>
                        <a14:foregroundMark x1="83333" y1="55882" x2="87255" y2="55882"/>
                        <a14:foregroundMark x1="91667" y1="42157" x2="86765" y2="25980"/>
                        <a14:foregroundMark x1="31863" y1="8333" x2="40686" y2="6863"/>
                        <a14:foregroundMark x1="47549" y1="6863" x2="55882" y2="6373"/>
                        <a14:foregroundMark x1="56373" y1="1471" x2="51471" y2="980"/>
                        <a14:foregroundMark x1="4902" y1="50000" x2="4412" y2="67647"/>
                        <a14:foregroundMark x1="98039" y1="49510" x2="99510" y2="49510"/>
                      </a14:backgroundRemoval>
                    </a14:imgEffect>
                  </a14:imgLayer>
                </a14:imgProps>
              </a:ext>
              <a:ext uri="{28A0092B-C50C-407E-A947-70E740481C1C}">
                <a14:useLocalDpi xmlns:a14="http://schemas.microsoft.com/office/drawing/2010/main" val="0"/>
              </a:ext>
            </a:extLst>
          </a:blip>
          <a:srcRect/>
          <a:stretch>
            <a:fillRect/>
          </a:stretch>
        </p:blipFill>
        <p:spPr bwMode="auto">
          <a:xfrm>
            <a:off x="2521635" y="3693796"/>
            <a:ext cx="1199690" cy="1199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49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38" presetClass="emph" presetSubtype="128" accel="20000" decel="20000" fill="hold" nodeType="withEffect">
                                  <p:stCondLst>
                                    <p:cond delay="0"/>
                                  </p:stCondLst>
                                  <p:childTnLst>
                                    <p:anim calcmode="lin" valueType="num">
                                      <p:cBhvr additive="sum">
                                        <p:cTn id="24"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136577-6889-A34B-BAE0-8064583F1455}"/>
              </a:ext>
            </a:extLst>
          </p:cNvPr>
          <p:cNvSpPr>
            <a:spLocks noGrp="1" noRot="1" noMove="1" noResize="1" noEditPoints="1" noAdjustHandles="1" noChangeArrowheads="1" noChangeShapeType="1"/>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3" name="3D Model 2" descr="The Sun">
                <a:extLst>
                  <a:ext uri="{FF2B5EF4-FFF2-40B4-BE49-F238E27FC236}">
                    <a16:creationId xmlns:a16="http://schemas.microsoft.com/office/drawing/2014/main" id="{3A036A90-4B13-BB4E-7FAC-BB6CB6918101}"/>
                  </a:ext>
                </a:extLst>
              </p:cNvPr>
              <p:cNvGraphicFramePr>
                <a:graphicFrameLocks noChangeAspect="1"/>
              </p:cNvGraphicFramePr>
              <p:nvPr>
                <p:extLst>
                  <p:ext uri="{D42A27DB-BD31-4B8C-83A1-F6EECF244321}">
                    <p14:modId xmlns:p14="http://schemas.microsoft.com/office/powerpoint/2010/main" val="1542486485"/>
                  </p:ext>
                </p:extLst>
              </p:nvPr>
            </p:nvGraphicFramePr>
            <p:xfrm>
              <a:off x="236944" y="507999"/>
              <a:ext cx="5609028" cy="5609027"/>
            </p:xfrm>
            <a:graphic>
              <a:graphicData uri="http://schemas.microsoft.com/office/drawing/2017/model3d">
                <am3d:model3d r:embed="rId2">
                  <am3d:spPr>
                    <a:xfrm>
                      <a:off x="0" y="0"/>
                      <a:ext cx="5609028" cy="5609027"/>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541736" ay="2725586" az="-10615863"/>
                    <am3d:postTrans dx="0" dy="0" dz="0"/>
                  </am3d:trans>
                  <am3d:raster rName="Office3DRenderer" rVer="16.0.8326">
                    <am3d:blip r:embed="rId3"/>
                  </am3d:raster>
                  <am3d:objViewport viewportSz="101038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he Sun">
                <a:extLst>
                  <a:ext uri="{FF2B5EF4-FFF2-40B4-BE49-F238E27FC236}">
                    <a16:creationId xmlns:a16="http://schemas.microsoft.com/office/drawing/2014/main" id="{3A036A90-4B13-BB4E-7FAC-BB6CB6918101}"/>
                  </a:ext>
                </a:extLst>
              </p:cNvPr>
              <p:cNvPicPr>
                <a:picLocks noGrp="1" noRot="1" noChangeAspect="1" noMove="1" noResize="1" noEditPoints="1" noAdjustHandles="1" noChangeArrowheads="1" noChangeShapeType="1" noCrop="1"/>
              </p:cNvPicPr>
              <p:nvPr/>
            </p:nvPicPr>
            <p:blipFill>
              <a:blip r:embed="rId3"/>
              <a:stretch>
                <a:fillRect/>
              </a:stretch>
            </p:blipFill>
            <p:spPr>
              <a:xfrm>
                <a:off x="236944" y="507999"/>
                <a:ext cx="5609028" cy="5609027"/>
              </a:xfrm>
              <a:prstGeom prst="rect">
                <a:avLst/>
              </a:prstGeom>
            </p:spPr>
          </p:pic>
        </mc:Fallback>
      </mc:AlternateContent>
      <p:pic>
        <p:nvPicPr>
          <p:cNvPr id="10" name="Picture 9" descr="A logo in a circle&#10;&#10;Description automatically generated">
            <a:extLst>
              <a:ext uri="{FF2B5EF4-FFF2-40B4-BE49-F238E27FC236}">
                <a16:creationId xmlns:a16="http://schemas.microsoft.com/office/drawing/2014/main" id="{7AA00393-E50B-3844-15F9-119190680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931" y="2000598"/>
            <a:ext cx="1276176" cy="1276176"/>
          </a:xfrm>
          <a:prstGeom prst="rect">
            <a:avLst/>
          </a:prstGeom>
        </p:spPr>
      </p:pic>
      <p:pic>
        <p:nvPicPr>
          <p:cNvPr id="14340" name="Picture 4">
            <a:extLst>
              <a:ext uri="{FF2B5EF4-FFF2-40B4-BE49-F238E27FC236}">
                <a16:creationId xmlns:a16="http://schemas.microsoft.com/office/drawing/2014/main" id="{7171D0D4-FEE6-C231-B503-5947279B35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4164" y="2149014"/>
            <a:ext cx="1127760" cy="112776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js-logo - Duo Mimikry - Visual Comedy">
            <a:extLst>
              <a:ext uri="{FF2B5EF4-FFF2-40B4-BE49-F238E27FC236}">
                <a16:creationId xmlns:a16="http://schemas.microsoft.com/office/drawing/2014/main" id="{5A225F49-F210-9386-3042-88D060CD17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2118" y="1926336"/>
            <a:ext cx="1259586" cy="1259586"/>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Vite | Next Generation Frontend Tooling">
            <a:extLst>
              <a:ext uri="{FF2B5EF4-FFF2-40B4-BE49-F238E27FC236}">
                <a16:creationId xmlns:a16="http://schemas.microsoft.com/office/drawing/2014/main" id="{AD10742D-334E-04D8-602A-C8A610B235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6029" y="3501884"/>
            <a:ext cx="1583514" cy="1583514"/>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Git - Logo Downloads">
            <a:extLst>
              <a:ext uri="{FF2B5EF4-FFF2-40B4-BE49-F238E27FC236}">
                <a16:creationId xmlns:a16="http://schemas.microsoft.com/office/drawing/2014/main" id="{78E91033-78E1-E26B-4982-9ECA699AEA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4164" y="3765726"/>
            <a:ext cx="1127760" cy="112776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BC412E96-EF4D-F87B-3381-922A17DD96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5357" y="3805350"/>
            <a:ext cx="1116347" cy="10881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4" name="3D Model 23" descr="Earth">
                <a:extLst>
                  <a:ext uri="{FF2B5EF4-FFF2-40B4-BE49-F238E27FC236}">
                    <a16:creationId xmlns:a16="http://schemas.microsoft.com/office/drawing/2014/main" id="{18507824-743D-8897-32D0-AD39726500CB}"/>
                  </a:ext>
                </a:extLst>
              </p:cNvPr>
              <p:cNvGraphicFramePr>
                <a:graphicFrameLocks noChangeAspect="1"/>
              </p:cNvGraphicFramePr>
              <p:nvPr>
                <p:extLst>
                  <p:ext uri="{D42A27DB-BD31-4B8C-83A1-F6EECF244321}">
                    <p14:modId xmlns:p14="http://schemas.microsoft.com/office/powerpoint/2010/main" val="1092811459"/>
                  </p:ext>
                </p:extLst>
              </p:nvPr>
            </p:nvGraphicFramePr>
            <p:xfrm>
              <a:off x="12428945" y="-2554360"/>
              <a:ext cx="3050036" cy="3062359"/>
            </p:xfrm>
            <a:graphic>
              <a:graphicData uri="http://schemas.microsoft.com/office/drawing/2017/model3d">
                <am3d:model3d r:embed="rId10">
                  <am3d:spPr>
                    <a:xfrm>
                      <a:off x="0" y="0"/>
                      <a:ext cx="3050036" cy="3062359"/>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752277" ay="-4012392" az="-10756091"/>
                    <am3d:postTrans dx="0" dy="0" dz="0"/>
                  </am3d:trans>
                  <am3d:raster rName="Office3DRenderer" rVer="16.0.8326">
                    <am3d:blip r:embed="rId11"/>
                  </am3d:raster>
                  <am3d:objViewport viewportSz="54900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Earth">
                <a:extLst>
                  <a:ext uri="{FF2B5EF4-FFF2-40B4-BE49-F238E27FC236}">
                    <a16:creationId xmlns:a16="http://schemas.microsoft.com/office/drawing/2014/main" id="{18507824-743D-8897-32D0-AD39726500CB}"/>
                  </a:ext>
                </a:extLst>
              </p:cNvPr>
              <p:cNvPicPr>
                <a:picLocks noGrp="1" noRot="1" noChangeAspect="1" noMove="1" noResize="1" noEditPoints="1" noAdjustHandles="1" noChangeArrowheads="1" noChangeShapeType="1" noCrop="1"/>
              </p:cNvPicPr>
              <p:nvPr/>
            </p:nvPicPr>
            <p:blipFill>
              <a:blip r:embed="rId11"/>
              <a:stretch>
                <a:fillRect/>
              </a:stretch>
            </p:blipFill>
            <p:spPr>
              <a:xfrm>
                <a:off x="12428945" y="-2554360"/>
                <a:ext cx="3050036" cy="3062359"/>
              </a:xfrm>
              <a:prstGeom prst="rect">
                <a:avLst/>
              </a:prstGeom>
            </p:spPr>
          </p:pic>
        </mc:Fallback>
      </mc:AlternateContent>
    </p:spTree>
    <p:extLst>
      <p:ext uri="{BB962C8B-B14F-4D97-AF65-F5344CB8AC3E}">
        <p14:creationId xmlns:p14="http://schemas.microsoft.com/office/powerpoint/2010/main" val="1159953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340"/>
                                        </p:tgtEl>
                                        <p:attrNameLst>
                                          <p:attrName>style.visibility</p:attrName>
                                        </p:attrNameLst>
                                      </p:cBhvr>
                                      <p:to>
                                        <p:strVal val="visible"/>
                                      </p:to>
                                    </p:set>
                                    <p:animEffect transition="in" filter="fade">
                                      <p:cBhvr>
                                        <p:cTn id="11" dur="500"/>
                                        <p:tgtEl>
                                          <p:spTgt spid="143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348"/>
                                        </p:tgtEl>
                                        <p:attrNameLst>
                                          <p:attrName>style.visibility</p:attrName>
                                        </p:attrNameLst>
                                      </p:cBhvr>
                                      <p:to>
                                        <p:strVal val="visible"/>
                                      </p:to>
                                    </p:set>
                                    <p:animEffect transition="in" filter="fade">
                                      <p:cBhvr>
                                        <p:cTn id="19" dur="500"/>
                                        <p:tgtEl>
                                          <p:spTgt spid="1434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346"/>
                                        </p:tgtEl>
                                        <p:attrNameLst>
                                          <p:attrName>style.visibility</p:attrName>
                                        </p:attrNameLst>
                                      </p:cBhvr>
                                      <p:to>
                                        <p:strVal val="visible"/>
                                      </p:to>
                                    </p:set>
                                    <p:animEffect transition="in" filter="fade">
                                      <p:cBhvr>
                                        <p:cTn id="23" dur="500"/>
                                        <p:tgtEl>
                                          <p:spTgt spid="1434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344"/>
                                        </p:tgtEl>
                                        <p:attrNameLst>
                                          <p:attrName>style.visibility</p:attrName>
                                        </p:attrNameLst>
                                      </p:cBhvr>
                                      <p:to>
                                        <p:strVal val="visible"/>
                                      </p:to>
                                    </p:set>
                                    <p:animEffect transition="in" filter="fade">
                                      <p:cBhvr>
                                        <p:cTn id="27" dur="500"/>
                                        <p:tgtEl>
                                          <p:spTgt spid="14344"/>
                                        </p:tgtEl>
                                      </p:cBhvr>
                                    </p:animEffect>
                                  </p:childTnLst>
                                </p:cTn>
                              </p:par>
                              <p:par>
                                <p:cTn id="28" presetID="38" presetClass="emph" presetSubtype="128" accel="20000" decel="20000" fill="hold" nodeType="withEffect">
                                  <p:stCondLst>
                                    <p:cond delay="0"/>
                                  </p:stCondLst>
                                  <p:childTnLst>
                                    <p:anim calcmode="lin" valueType="num">
                                      <p:cBhvr additive="sum">
                                        <p:cTn id="29"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5A2ADC-FC4C-C825-4745-FA2614D11758}"/>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3" name="3D Model 2" descr="The Sun">
                <a:extLst>
                  <a:ext uri="{FF2B5EF4-FFF2-40B4-BE49-F238E27FC236}">
                    <a16:creationId xmlns:a16="http://schemas.microsoft.com/office/drawing/2014/main" id="{8A72D57D-2389-99DF-BA6D-2CC4E7ABD88C}"/>
                  </a:ext>
                </a:extLst>
              </p:cNvPr>
              <p:cNvGraphicFramePr>
                <a:graphicFrameLocks noChangeAspect="1"/>
              </p:cNvGraphicFramePr>
              <p:nvPr>
                <p:extLst>
                  <p:ext uri="{D42A27DB-BD31-4B8C-83A1-F6EECF244321}">
                    <p14:modId xmlns:p14="http://schemas.microsoft.com/office/powerpoint/2010/main" val="2063353947"/>
                  </p:ext>
                </p:extLst>
              </p:nvPr>
            </p:nvGraphicFramePr>
            <p:xfrm>
              <a:off x="-541851" y="-549399"/>
              <a:ext cx="2587473" cy="2587473"/>
            </p:xfrm>
            <a:graphic>
              <a:graphicData uri="http://schemas.microsoft.com/office/drawing/2017/model3d">
                <am3d:model3d r:embed="rId2">
                  <am3d:spPr>
                    <a:xfrm>
                      <a:off x="0" y="0"/>
                      <a:ext cx="2587473" cy="258747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941645" ay="2242549" az="-1262364"/>
                    <am3d:postTrans dx="0" dy="0" dz="0"/>
                  </am3d:trans>
                  <am3d:raster rName="Office3DRenderer" rVer="16.0.8326">
                    <am3d:blip r:embed="rId3"/>
                  </am3d:raster>
                  <am3d:objViewport viewportSz="45661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he Sun">
                <a:extLst>
                  <a:ext uri="{FF2B5EF4-FFF2-40B4-BE49-F238E27FC236}">
                    <a16:creationId xmlns:a16="http://schemas.microsoft.com/office/drawing/2014/main" id="{8A72D57D-2389-99DF-BA6D-2CC4E7ABD88C}"/>
                  </a:ext>
                </a:extLst>
              </p:cNvPr>
              <p:cNvPicPr>
                <a:picLocks noGrp="1" noRot="1" noChangeAspect="1" noMove="1" noResize="1" noEditPoints="1" noAdjustHandles="1" noChangeArrowheads="1" noChangeShapeType="1" noCrop="1"/>
              </p:cNvPicPr>
              <p:nvPr/>
            </p:nvPicPr>
            <p:blipFill>
              <a:blip r:embed="rId3"/>
              <a:stretch>
                <a:fillRect/>
              </a:stretch>
            </p:blipFill>
            <p:spPr>
              <a:xfrm>
                <a:off x="-541851" y="-549399"/>
                <a:ext cx="2587473" cy="2587473"/>
              </a:xfrm>
              <a:prstGeom prst="rect">
                <a:avLst/>
              </a:prstGeom>
            </p:spPr>
          </p:pic>
        </mc:Fallback>
      </mc:AlternateContent>
      <p:sp>
        <p:nvSpPr>
          <p:cNvPr id="5" name="TextBox 4">
            <a:extLst>
              <a:ext uri="{FF2B5EF4-FFF2-40B4-BE49-F238E27FC236}">
                <a16:creationId xmlns:a16="http://schemas.microsoft.com/office/drawing/2014/main" id="{B9DC3CCD-7F13-83F2-C74F-66CC63BEB1F5}"/>
              </a:ext>
            </a:extLst>
          </p:cNvPr>
          <p:cNvSpPr txBox="1"/>
          <p:nvPr/>
        </p:nvSpPr>
        <p:spPr>
          <a:xfrm>
            <a:off x="3341023" y="2238375"/>
            <a:ext cx="4486277" cy="1107996"/>
          </a:xfrm>
          <a:prstGeom prst="rect">
            <a:avLst/>
          </a:prstGeom>
          <a:noFill/>
        </p:spPr>
        <p:txBody>
          <a:bodyPr wrap="square" rtlCol="0">
            <a:spAutoFit/>
          </a:bodyPr>
          <a:lstStyle/>
          <a:p>
            <a:r>
              <a:rPr lang="en-US" sz="6600" b="1" dirty="0">
                <a:solidFill>
                  <a:schemeClr val="bg1"/>
                </a:solidFill>
                <a:latin typeface="SF Pro Display" panose="00000500000000000000" pitchFamily="50" charset="0"/>
                <a:ea typeface="SF Pro Display" panose="00000500000000000000" pitchFamily="50" charset="0"/>
              </a:rPr>
              <a:t>Imple</a:t>
            </a:r>
            <a:r>
              <a:rPr lang="en-US" sz="6600" b="1" dirty="0">
                <a:ln>
                  <a:solidFill>
                    <a:schemeClr val="bg1"/>
                  </a:solidFill>
                </a:ln>
                <a:noFill/>
                <a:latin typeface="SF Pro Display" panose="00000500000000000000" pitchFamily="50" charset="0"/>
                <a:ea typeface="SF Pro Display" panose="00000500000000000000" pitchFamily="50" charset="0"/>
              </a:rPr>
              <a:t>m</a:t>
            </a:r>
            <a:r>
              <a:rPr lang="en-US" sz="6600" b="1" dirty="0">
                <a:solidFill>
                  <a:schemeClr val="bg1"/>
                </a:solidFill>
                <a:latin typeface="SF Pro Display" panose="00000500000000000000" pitchFamily="50" charset="0"/>
                <a:ea typeface="SF Pro Display" panose="00000500000000000000" pitchFamily="50" charset="0"/>
              </a:rPr>
              <a:t>ent</a:t>
            </a:r>
          </a:p>
        </p:txBody>
      </p:sp>
      <mc:AlternateContent xmlns:mc="http://schemas.openxmlformats.org/markup-compatibility/2006">
        <mc:Choice xmlns:am3d="http://schemas.microsoft.com/office/drawing/2017/model3d" Requires="am3d">
          <p:graphicFrame>
            <p:nvGraphicFramePr>
              <p:cNvPr id="4" name="3D Model 3" descr="Earth">
                <a:extLst>
                  <a:ext uri="{FF2B5EF4-FFF2-40B4-BE49-F238E27FC236}">
                    <a16:creationId xmlns:a16="http://schemas.microsoft.com/office/drawing/2014/main" id="{12634C7D-6E84-5F47-F06C-F4707FC5C8E5}"/>
                  </a:ext>
                </a:extLst>
              </p:cNvPr>
              <p:cNvGraphicFramePr>
                <a:graphicFrameLocks noChangeAspect="1"/>
              </p:cNvGraphicFramePr>
              <p:nvPr>
                <p:extLst>
                  <p:ext uri="{D42A27DB-BD31-4B8C-83A1-F6EECF244321}">
                    <p14:modId xmlns:p14="http://schemas.microsoft.com/office/powerpoint/2010/main" val="4265220924"/>
                  </p:ext>
                </p:extLst>
              </p:nvPr>
            </p:nvGraphicFramePr>
            <p:xfrm>
              <a:off x="5478550" y="904561"/>
              <a:ext cx="4694150" cy="4694150"/>
            </p:xfrm>
            <a:graphic>
              <a:graphicData uri="http://schemas.microsoft.com/office/drawing/2017/model3d">
                <am3d:model3d r:embed="rId4">
                  <am3d:spPr>
                    <a:xfrm>
                      <a:off x="0" y="0"/>
                      <a:ext cx="4694150" cy="4694150"/>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y="1406255" az="17"/>
                    <am3d:postTrans dx="0" dy="0" dz="0"/>
                  </am3d:trans>
                  <am3d:raster rName="Office3DRenderer" rVer="16.0.8326">
                    <am3d:blip r:embed="rId5"/>
                  </am3d:raster>
                  <am3d:objViewport viewportSz="84805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Earth">
                <a:extLst>
                  <a:ext uri="{FF2B5EF4-FFF2-40B4-BE49-F238E27FC236}">
                    <a16:creationId xmlns:a16="http://schemas.microsoft.com/office/drawing/2014/main" id="{12634C7D-6E84-5F47-F06C-F4707FC5C8E5}"/>
                  </a:ext>
                </a:extLst>
              </p:cNvPr>
              <p:cNvPicPr>
                <a:picLocks noGrp="1" noRot="1" noChangeAspect="1" noMove="1" noResize="1" noEditPoints="1" noAdjustHandles="1" noChangeArrowheads="1" noChangeShapeType="1" noCrop="1"/>
              </p:cNvPicPr>
              <p:nvPr/>
            </p:nvPicPr>
            <p:blipFill>
              <a:blip r:embed="rId5"/>
              <a:stretch>
                <a:fillRect/>
              </a:stretch>
            </p:blipFill>
            <p:spPr>
              <a:xfrm>
                <a:off x="5478550" y="904561"/>
                <a:ext cx="4694150" cy="4694150"/>
              </a:xfrm>
              <a:prstGeom prst="rect">
                <a:avLst/>
              </a:prstGeom>
            </p:spPr>
          </p:pic>
        </mc:Fallback>
      </mc:AlternateContent>
      <p:sp>
        <p:nvSpPr>
          <p:cNvPr id="6" name="TextBox 5">
            <a:extLst>
              <a:ext uri="{FF2B5EF4-FFF2-40B4-BE49-F238E27FC236}">
                <a16:creationId xmlns:a16="http://schemas.microsoft.com/office/drawing/2014/main" id="{F7F49F96-1F17-D300-B35D-41A749884E5D}"/>
              </a:ext>
            </a:extLst>
          </p:cNvPr>
          <p:cNvSpPr txBox="1"/>
          <p:nvPr/>
        </p:nvSpPr>
        <p:spPr>
          <a:xfrm>
            <a:off x="3341022" y="2238375"/>
            <a:ext cx="4486277" cy="1107996"/>
          </a:xfrm>
          <a:prstGeom prst="rect">
            <a:avLst/>
          </a:prstGeom>
          <a:noFill/>
        </p:spPr>
        <p:txBody>
          <a:bodyPr wrap="square" rtlCol="0">
            <a:spAutoFit/>
          </a:bodyPr>
          <a:lstStyle/>
          <a:p>
            <a:r>
              <a:rPr lang="en-US" sz="6600" b="1" dirty="0">
                <a:ln>
                  <a:solidFill>
                    <a:schemeClr val="tx1"/>
                  </a:solidFill>
                </a:ln>
                <a:noFill/>
                <a:latin typeface="SF Pro Display" panose="00000500000000000000" pitchFamily="50" charset="0"/>
                <a:ea typeface="SF Pro Display" panose="00000500000000000000" pitchFamily="50" charset="0"/>
              </a:rPr>
              <a:t>Implement</a:t>
            </a:r>
          </a:p>
        </p:txBody>
      </p:sp>
    </p:spTree>
    <p:extLst>
      <p:ext uri="{BB962C8B-B14F-4D97-AF65-F5344CB8AC3E}">
        <p14:creationId xmlns:p14="http://schemas.microsoft.com/office/powerpoint/2010/main" val="267348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5A2ADC-FC4C-C825-4745-FA2614D11758}"/>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3" name="3D Model 2" descr="The Sun">
                <a:extLst>
                  <a:ext uri="{FF2B5EF4-FFF2-40B4-BE49-F238E27FC236}">
                    <a16:creationId xmlns:a16="http://schemas.microsoft.com/office/drawing/2014/main" id="{8A72D57D-2389-99DF-BA6D-2CC4E7ABD88C}"/>
                  </a:ext>
                </a:extLst>
              </p:cNvPr>
              <p:cNvGraphicFramePr>
                <a:graphicFrameLocks noChangeAspect="1"/>
              </p:cNvGraphicFramePr>
              <p:nvPr>
                <p:extLst>
                  <p:ext uri="{D42A27DB-BD31-4B8C-83A1-F6EECF244321}">
                    <p14:modId xmlns:p14="http://schemas.microsoft.com/office/powerpoint/2010/main" val="4143721854"/>
                  </p:ext>
                </p:extLst>
              </p:nvPr>
            </p:nvGraphicFramePr>
            <p:xfrm>
              <a:off x="10345223" y="-549399"/>
              <a:ext cx="2587474" cy="2587473"/>
            </p:xfrm>
            <a:graphic>
              <a:graphicData uri="http://schemas.microsoft.com/office/drawing/2017/model3d">
                <am3d:model3d r:embed="rId2">
                  <am3d:spPr>
                    <a:xfrm>
                      <a:off x="0" y="0"/>
                      <a:ext cx="2587474" cy="258747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233348" ay="-2721494" az="896364"/>
                    <am3d:postTrans dx="0" dy="0" dz="0"/>
                  </am3d:trans>
                  <am3d:raster rName="Office3DRenderer" rVer="16.0.8326">
                    <am3d:blip r:embed="rId3"/>
                  </am3d:raster>
                  <am3d:objViewport viewportSz="45661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he Sun">
                <a:extLst>
                  <a:ext uri="{FF2B5EF4-FFF2-40B4-BE49-F238E27FC236}">
                    <a16:creationId xmlns:a16="http://schemas.microsoft.com/office/drawing/2014/main" id="{8A72D57D-2389-99DF-BA6D-2CC4E7ABD88C}"/>
                  </a:ext>
                </a:extLst>
              </p:cNvPr>
              <p:cNvPicPr>
                <a:picLocks noGrp="1" noRot="1" noChangeAspect="1" noMove="1" noResize="1" noEditPoints="1" noAdjustHandles="1" noChangeArrowheads="1" noChangeShapeType="1" noCrop="1"/>
              </p:cNvPicPr>
              <p:nvPr/>
            </p:nvPicPr>
            <p:blipFill>
              <a:blip r:embed="rId3"/>
              <a:stretch>
                <a:fillRect/>
              </a:stretch>
            </p:blipFill>
            <p:spPr>
              <a:xfrm>
                <a:off x="10345223" y="-549399"/>
                <a:ext cx="2587474" cy="25874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Earth">
                <a:extLst>
                  <a:ext uri="{FF2B5EF4-FFF2-40B4-BE49-F238E27FC236}">
                    <a16:creationId xmlns:a16="http://schemas.microsoft.com/office/drawing/2014/main" id="{12634C7D-6E84-5F47-F06C-F4707FC5C8E5}"/>
                  </a:ext>
                </a:extLst>
              </p:cNvPr>
              <p:cNvGraphicFramePr>
                <a:graphicFrameLocks noChangeAspect="1"/>
              </p:cNvGraphicFramePr>
              <p:nvPr>
                <p:extLst>
                  <p:ext uri="{D42A27DB-BD31-4B8C-83A1-F6EECF244321}">
                    <p14:modId xmlns:p14="http://schemas.microsoft.com/office/powerpoint/2010/main" val="2346138627"/>
                  </p:ext>
                </p:extLst>
              </p:nvPr>
            </p:nvGraphicFramePr>
            <p:xfrm>
              <a:off x="244601" y="886394"/>
              <a:ext cx="4711436" cy="4730472"/>
            </p:xfrm>
            <a:graphic>
              <a:graphicData uri="http://schemas.microsoft.com/office/drawing/2017/model3d">
                <am3d:model3d r:embed="rId4">
                  <am3d:spPr>
                    <a:xfrm>
                      <a:off x="0" y="0"/>
                      <a:ext cx="4711436" cy="4730472"/>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890531" ay="-1675851" az="9838733"/>
                    <am3d:postTrans dx="0" dy="0" dz="0"/>
                  </am3d:trans>
                  <am3d:raster rName="Office3DRenderer" rVer="16.0.8326">
                    <am3d:blip r:embed="rId5"/>
                  </am3d:raster>
                  <am3d:objViewport viewportSz="84805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Earth">
                <a:extLst>
                  <a:ext uri="{FF2B5EF4-FFF2-40B4-BE49-F238E27FC236}">
                    <a16:creationId xmlns:a16="http://schemas.microsoft.com/office/drawing/2014/main" id="{12634C7D-6E84-5F47-F06C-F4707FC5C8E5}"/>
                  </a:ext>
                </a:extLst>
              </p:cNvPr>
              <p:cNvPicPr>
                <a:picLocks noGrp="1" noRot="1" noChangeAspect="1" noMove="1" noResize="1" noEditPoints="1" noAdjustHandles="1" noChangeArrowheads="1" noChangeShapeType="1" noCrop="1"/>
              </p:cNvPicPr>
              <p:nvPr/>
            </p:nvPicPr>
            <p:blipFill>
              <a:blip r:embed="rId5"/>
              <a:stretch>
                <a:fillRect/>
              </a:stretch>
            </p:blipFill>
            <p:spPr>
              <a:xfrm>
                <a:off x="244601" y="886394"/>
                <a:ext cx="4711436" cy="4730472"/>
              </a:xfrm>
              <a:prstGeom prst="rect">
                <a:avLst/>
              </a:prstGeom>
            </p:spPr>
          </p:pic>
        </mc:Fallback>
      </mc:AlternateContent>
      <p:sp>
        <p:nvSpPr>
          <p:cNvPr id="5" name="TextBox 4">
            <a:extLst>
              <a:ext uri="{FF2B5EF4-FFF2-40B4-BE49-F238E27FC236}">
                <a16:creationId xmlns:a16="http://schemas.microsoft.com/office/drawing/2014/main" id="{B9DC3CCD-7F13-83F2-C74F-66CC63BEB1F5}"/>
              </a:ext>
            </a:extLst>
          </p:cNvPr>
          <p:cNvSpPr txBox="1"/>
          <p:nvPr/>
        </p:nvSpPr>
        <p:spPr>
          <a:xfrm>
            <a:off x="3341023" y="2238375"/>
            <a:ext cx="4486277" cy="1107996"/>
          </a:xfrm>
          <a:prstGeom prst="rect">
            <a:avLst/>
          </a:prstGeom>
          <a:noFill/>
        </p:spPr>
        <p:txBody>
          <a:bodyPr wrap="square" rtlCol="0">
            <a:spAutoFit/>
          </a:bodyPr>
          <a:lstStyle/>
          <a:p>
            <a:r>
              <a:rPr lang="en-US" sz="6600" b="1" dirty="0">
                <a:noFill/>
                <a:latin typeface="SF Pro Display" panose="00000500000000000000" pitchFamily="50" charset="0"/>
                <a:ea typeface="SF Pro Display" panose="00000500000000000000" pitchFamily="50" charset="0"/>
              </a:rPr>
              <a:t>Imp</a:t>
            </a:r>
            <a:r>
              <a:rPr lang="en-US" sz="6600" b="1" dirty="0">
                <a:solidFill>
                  <a:schemeClr val="bg1"/>
                </a:solidFill>
                <a:latin typeface="SF Pro Display" panose="00000500000000000000" pitchFamily="50" charset="0"/>
                <a:ea typeface="SF Pro Display" panose="00000500000000000000" pitchFamily="50" charset="0"/>
              </a:rPr>
              <a:t>le</a:t>
            </a:r>
            <a:r>
              <a:rPr lang="en-US" sz="6600" b="1" dirty="0">
                <a:ln>
                  <a:solidFill>
                    <a:schemeClr val="bg1"/>
                  </a:solidFill>
                </a:ln>
                <a:noFill/>
                <a:latin typeface="SF Pro Display" panose="00000500000000000000" pitchFamily="50" charset="0"/>
                <a:ea typeface="SF Pro Display" panose="00000500000000000000" pitchFamily="50" charset="0"/>
              </a:rPr>
              <a:t>m</a:t>
            </a:r>
            <a:r>
              <a:rPr lang="en-US" sz="6600" b="1" dirty="0">
                <a:solidFill>
                  <a:schemeClr val="bg1"/>
                </a:solidFill>
                <a:latin typeface="SF Pro Display" panose="00000500000000000000" pitchFamily="50" charset="0"/>
                <a:ea typeface="SF Pro Display" panose="00000500000000000000" pitchFamily="50" charset="0"/>
              </a:rPr>
              <a:t>ent</a:t>
            </a:r>
          </a:p>
        </p:txBody>
      </p:sp>
      <p:sp>
        <p:nvSpPr>
          <p:cNvPr id="6" name="TextBox 5">
            <a:extLst>
              <a:ext uri="{FF2B5EF4-FFF2-40B4-BE49-F238E27FC236}">
                <a16:creationId xmlns:a16="http://schemas.microsoft.com/office/drawing/2014/main" id="{F7F49F96-1F17-D300-B35D-41A749884E5D}"/>
              </a:ext>
            </a:extLst>
          </p:cNvPr>
          <p:cNvSpPr txBox="1"/>
          <p:nvPr/>
        </p:nvSpPr>
        <p:spPr>
          <a:xfrm>
            <a:off x="3341022" y="2238375"/>
            <a:ext cx="4486277" cy="1107996"/>
          </a:xfrm>
          <a:prstGeom prst="rect">
            <a:avLst/>
          </a:prstGeom>
          <a:noFill/>
        </p:spPr>
        <p:txBody>
          <a:bodyPr wrap="square" rtlCol="0">
            <a:spAutoFit/>
          </a:bodyPr>
          <a:lstStyle/>
          <a:p>
            <a:r>
              <a:rPr lang="en-US" sz="6600" b="1" dirty="0">
                <a:ln>
                  <a:solidFill>
                    <a:schemeClr val="tx1"/>
                  </a:solidFill>
                </a:ln>
                <a:noFill/>
                <a:latin typeface="SF Pro Display" panose="00000500000000000000" pitchFamily="50" charset="0"/>
                <a:ea typeface="SF Pro Display" panose="00000500000000000000" pitchFamily="50" charset="0"/>
              </a:rPr>
              <a:t>Imp</a:t>
            </a:r>
            <a:r>
              <a:rPr lang="en-US" sz="6600" b="1" dirty="0">
                <a:noFill/>
                <a:latin typeface="SF Pro Display" panose="00000500000000000000" pitchFamily="50" charset="0"/>
                <a:ea typeface="SF Pro Display" panose="00000500000000000000" pitchFamily="50" charset="0"/>
              </a:rPr>
              <a:t>le</a:t>
            </a:r>
            <a:r>
              <a:rPr lang="en-US" sz="6600" b="1" dirty="0">
                <a:solidFill>
                  <a:schemeClr val="bg1"/>
                </a:solidFill>
                <a:latin typeface="SF Pro Display" panose="00000500000000000000" pitchFamily="50" charset="0"/>
                <a:ea typeface="SF Pro Display" panose="00000500000000000000" pitchFamily="50" charset="0"/>
              </a:rPr>
              <a:t>m</a:t>
            </a:r>
            <a:r>
              <a:rPr lang="en-US" sz="6600" b="1" dirty="0">
                <a:ln>
                  <a:solidFill>
                    <a:schemeClr val="tx1"/>
                  </a:solidFill>
                </a:ln>
                <a:noFill/>
                <a:latin typeface="SF Pro Display" panose="00000500000000000000" pitchFamily="50" charset="0"/>
                <a:ea typeface="SF Pro Display" panose="00000500000000000000" pitchFamily="50" charset="0"/>
              </a:rPr>
              <a:t>ent</a:t>
            </a:r>
          </a:p>
        </p:txBody>
      </p:sp>
      <p:sp>
        <p:nvSpPr>
          <p:cNvPr id="7" name="TextBox 6">
            <a:extLst>
              <a:ext uri="{FF2B5EF4-FFF2-40B4-BE49-F238E27FC236}">
                <a16:creationId xmlns:a16="http://schemas.microsoft.com/office/drawing/2014/main" id="{F9E220A3-A1AF-0D95-3CB3-8A065DD7B95F}"/>
              </a:ext>
            </a:extLst>
          </p:cNvPr>
          <p:cNvSpPr txBox="1"/>
          <p:nvPr/>
        </p:nvSpPr>
        <p:spPr>
          <a:xfrm>
            <a:off x="6781801" y="3581400"/>
            <a:ext cx="4972050" cy="2308324"/>
          </a:xfrm>
          <a:prstGeom prst="rect">
            <a:avLst/>
          </a:prstGeom>
          <a:noFill/>
        </p:spPr>
        <p:txBody>
          <a:bodyPr wrap="square" rtlCol="0">
            <a:spAutoFit/>
          </a:bodyPr>
          <a:lstStyle/>
          <a:p>
            <a:pPr algn="r"/>
            <a:r>
              <a:rPr lang="en-US" dirty="0" err="1">
                <a:solidFill>
                  <a:schemeClr val="bg1"/>
                </a:solidFill>
                <a:latin typeface="SF Pro Display" panose="00000500000000000000" pitchFamily="50" charset="0"/>
                <a:ea typeface="SF Pro Display" panose="00000500000000000000" pitchFamily="50" charset="0"/>
              </a:rPr>
              <a:t>Wate</a:t>
            </a:r>
            <a:r>
              <a:rPr lang="en-US" dirty="0">
                <a:solidFill>
                  <a:schemeClr val="bg1"/>
                </a:solidFill>
                <a:latin typeface="SF Pro Display" panose="00000500000000000000" pitchFamily="50" charset="0"/>
                <a:ea typeface="SF Pro Display" panose="00000500000000000000" pitchFamily="50" charset="0"/>
              </a:rPr>
              <a:t> took on the ambitious task of constructing our platform ,demonstrating adaptability and unwavering commitment. Our mission is to share innovative solutions to continental problems and  uniquely engaging users through a game that incentivizes virtual tree planting, reinforcing the idea that environmental responsibility is a collective effort.</a:t>
            </a:r>
          </a:p>
        </p:txBody>
      </p:sp>
    </p:spTree>
    <p:extLst>
      <p:ext uri="{BB962C8B-B14F-4D97-AF65-F5344CB8AC3E}">
        <p14:creationId xmlns:p14="http://schemas.microsoft.com/office/powerpoint/2010/main" val="4046098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15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58D7F9-2309-C3DA-A314-A47AEE27AD2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hidden="1">
            <a:extLst>
              <a:ext uri="{FF2B5EF4-FFF2-40B4-BE49-F238E27FC236}">
                <a16:creationId xmlns:a16="http://schemas.microsoft.com/office/drawing/2014/main" id="{13011C45-5B29-3AF3-1336-50880A11E22D}"/>
              </a:ext>
            </a:extLst>
          </p:cNvPr>
          <p:cNvSpPr txBox="1"/>
          <p:nvPr/>
        </p:nvSpPr>
        <p:spPr>
          <a:xfrm>
            <a:off x="3690257" y="1510393"/>
            <a:ext cx="5404757" cy="2215991"/>
          </a:xfrm>
          <a:prstGeom prst="rect">
            <a:avLst/>
          </a:prstGeom>
          <a:noFill/>
        </p:spPr>
        <p:txBody>
          <a:bodyPr wrap="square" rtlCol="0">
            <a:spAutoFit/>
          </a:bodyPr>
          <a:lstStyle/>
          <a:p>
            <a:r>
              <a:rPr lang="en-US" sz="13800" dirty="0" err="1">
                <a:solidFill>
                  <a:schemeClr val="bg1"/>
                </a:solidFill>
                <a:latin typeface="Aharoni" panose="02010803020104030203" pitchFamily="2" charset="-79"/>
                <a:cs typeface="Aharoni" panose="02010803020104030203" pitchFamily="2" charset="-79"/>
              </a:rPr>
              <a:t>Wate</a:t>
            </a:r>
            <a:endParaRPr lang="en-US" sz="13800" dirty="0">
              <a:solidFill>
                <a:schemeClr val="bg1"/>
              </a:solidFill>
              <a:latin typeface="Aharoni" panose="02010803020104030203" pitchFamily="2" charset="-79"/>
              <a:cs typeface="Aharoni" panose="02010803020104030203" pitchFamily="2" charset="-79"/>
            </a:endParaRPr>
          </a:p>
        </p:txBody>
      </p:sp>
      <p:sp>
        <p:nvSpPr>
          <p:cNvPr id="8" name="Wate - bql">
            <a:extLst>
              <a:ext uri="{FF2B5EF4-FFF2-40B4-BE49-F238E27FC236}">
                <a16:creationId xmlns:a16="http://schemas.microsoft.com/office/drawing/2014/main" id="{0638912F-BB10-6C0B-03DE-4F0FBAACF931}"/>
              </a:ext>
            </a:extLst>
          </p:cNvPr>
          <p:cNvSpPr txBox="1"/>
          <p:nvPr/>
        </p:nvSpPr>
        <p:spPr>
          <a:xfrm>
            <a:off x="3044516" y="6768193"/>
            <a:ext cx="6102968" cy="2646878"/>
          </a:xfrm>
          <a:prstGeom prst="rect">
            <a:avLst/>
          </a:prstGeom>
          <a:noFill/>
        </p:spPr>
        <p:txBody>
          <a:bodyPr wrap="square" rtlCol="0">
            <a:spAutoFit/>
          </a:bodyPr>
          <a:lstStyle/>
          <a:p>
            <a:r>
              <a:rPr lang="en-US" sz="16600" dirty="0">
                <a:solidFill>
                  <a:schemeClr val="bg1"/>
                </a:solidFill>
                <a:latin typeface="Aharoni" panose="02010803020104030203" pitchFamily="2" charset="-79"/>
                <a:cs typeface="Aharoni" panose="02010803020104030203" pitchFamily="2" charset="-79"/>
              </a:rPr>
              <a:t>WATE</a:t>
            </a:r>
          </a:p>
        </p:txBody>
      </p:sp>
      <mc:AlternateContent xmlns:mc="http://schemas.openxmlformats.org/markup-compatibility/2006">
        <mc:Choice xmlns:am3d="http://schemas.microsoft.com/office/drawing/2017/model3d" Requires="am3d">
          <p:graphicFrame>
            <p:nvGraphicFramePr>
              <p:cNvPr id="4" name="3D Model 3" descr="Earth">
                <a:extLst>
                  <a:ext uri="{FF2B5EF4-FFF2-40B4-BE49-F238E27FC236}">
                    <a16:creationId xmlns:a16="http://schemas.microsoft.com/office/drawing/2014/main" id="{940E3D40-F50A-9E71-7BEB-98CC581D7290}"/>
                  </a:ext>
                </a:extLst>
              </p:cNvPr>
              <p:cNvGraphicFramePr>
                <a:graphicFrameLocks noChangeAspect="1"/>
              </p:cNvGraphicFramePr>
              <p:nvPr>
                <p:extLst>
                  <p:ext uri="{D42A27DB-BD31-4B8C-83A1-F6EECF244321}">
                    <p14:modId xmlns:p14="http://schemas.microsoft.com/office/powerpoint/2010/main" val="1103867557"/>
                  </p:ext>
                </p:extLst>
              </p:nvPr>
            </p:nvGraphicFramePr>
            <p:xfrm>
              <a:off x="2649623" y="2548763"/>
              <a:ext cx="6892753" cy="6892753"/>
            </p:xfrm>
            <a:graphic>
              <a:graphicData uri="http://schemas.microsoft.com/office/drawing/2017/model3d">
                <am3d:model3d r:embed="rId2">
                  <am3d:spPr>
                    <a:xfrm>
                      <a:off x="0" y="0"/>
                      <a:ext cx="6892753" cy="689275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383357" ay="4776805" az="10390101"/>
                    <am3d:postTrans dx="0" dy="0" dz="0"/>
                  </am3d:trans>
                  <am3d:raster rName="Office3DRenderer" rVer="16.0.8326">
                    <am3d:blip r:embed="rId3"/>
                  </am3d:raster>
                  <am3d:objViewport viewportSz="12452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Earth">
                <a:extLst>
                  <a:ext uri="{FF2B5EF4-FFF2-40B4-BE49-F238E27FC236}">
                    <a16:creationId xmlns:a16="http://schemas.microsoft.com/office/drawing/2014/main" id="{940E3D40-F50A-9E71-7BEB-98CC581D7290}"/>
                  </a:ext>
                </a:extLst>
              </p:cNvPr>
              <p:cNvPicPr>
                <a:picLocks noGrp="1" noRot="1" noChangeAspect="1" noMove="1" noResize="1" noEditPoints="1" noAdjustHandles="1" noChangeArrowheads="1" noChangeShapeType="1" noCrop="1"/>
              </p:cNvPicPr>
              <p:nvPr/>
            </p:nvPicPr>
            <p:blipFill>
              <a:blip r:embed="rId3"/>
              <a:stretch>
                <a:fillRect/>
              </a:stretch>
            </p:blipFill>
            <p:spPr>
              <a:xfrm>
                <a:off x="2649623" y="2548763"/>
                <a:ext cx="6892753" cy="6892753"/>
              </a:xfrm>
              <a:prstGeom prst="rect">
                <a:avLst/>
              </a:prstGeom>
            </p:spPr>
          </p:pic>
        </mc:Fallback>
      </mc:AlternateContent>
      <p:sp>
        <p:nvSpPr>
          <p:cNvPr id="9" name="Wate - bql" hidden="1">
            <a:extLst>
              <a:ext uri="{FF2B5EF4-FFF2-40B4-BE49-F238E27FC236}">
                <a16:creationId xmlns:a16="http://schemas.microsoft.com/office/drawing/2014/main" id="{1B97E8D6-DE8A-32E1-7D7E-396E05810448}"/>
              </a:ext>
            </a:extLst>
          </p:cNvPr>
          <p:cNvSpPr txBox="1"/>
          <p:nvPr/>
        </p:nvSpPr>
        <p:spPr>
          <a:xfrm>
            <a:off x="3044516" y="6768192"/>
            <a:ext cx="6102968" cy="2646878"/>
          </a:xfrm>
          <a:prstGeom prst="rect">
            <a:avLst/>
          </a:prstGeom>
          <a:noFill/>
        </p:spPr>
        <p:txBody>
          <a:bodyPr wrap="square" rtlCol="0">
            <a:spAutoFit/>
          </a:bodyPr>
          <a:lstStyle/>
          <a:p>
            <a:r>
              <a:rPr lang="en-US" sz="16600" dirty="0">
                <a:ln>
                  <a:solidFill>
                    <a:schemeClr val="tx1"/>
                  </a:solidFill>
                </a:ln>
                <a:noFill/>
                <a:latin typeface="Aharoni" panose="02010803020104030203" pitchFamily="2" charset="-79"/>
                <a:cs typeface="Aharoni" panose="02010803020104030203" pitchFamily="2" charset="-79"/>
              </a:rPr>
              <a:t>WATE</a:t>
            </a:r>
          </a:p>
        </p:txBody>
      </p:sp>
    </p:spTree>
    <p:extLst>
      <p:ext uri="{BB962C8B-B14F-4D97-AF65-F5344CB8AC3E}">
        <p14:creationId xmlns:p14="http://schemas.microsoft.com/office/powerpoint/2010/main" val="354001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1000">
        <p159:morph option="byObject"/>
      </p:transition>
    </mc:Choice>
    <mc:Fallback xmlns="">
      <p:transition spd="slow" advClick="0" advTm="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E547DC-3408-1F2E-4318-95343C1C5318}"/>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3" name="3D Model 2" descr="Earth">
                <a:extLst>
                  <a:ext uri="{FF2B5EF4-FFF2-40B4-BE49-F238E27FC236}">
                    <a16:creationId xmlns:a16="http://schemas.microsoft.com/office/drawing/2014/main" id="{A4FACA7D-7B7A-A363-5AC7-0BC9277EB65B}"/>
                  </a:ext>
                </a:extLst>
              </p:cNvPr>
              <p:cNvGraphicFramePr>
                <a:graphicFrameLocks noChangeAspect="1"/>
              </p:cNvGraphicFramePr>
              <p:nvPr>
                <p:extLst>
                  <p:ext uri="{D42A27DB-BD31-4B8C-83A1-F6EECF244321}">
                    <p14:modId xmlns:p14="http://schemas.microsoft.com/office/powerpoint/2010/main" val="4145537794"/>
                  </p:ext>
                </p:extLst>
              </p:nvPr>
            </p:nvGraphicFramePr>
            <p:xfrm>
              <a:off x="3601038" y="548068"/>
              <a:ext cx="4989914" cy="5008958"/>
            </p:xfrm>
            <a:graphic>
              <a:graphicData uri="http://schemas.microsoft.com/office/drawing/2017/model3d">
                <am3d:model3d r:embed="rId2">
                  <am3d:spPr>
                    <a:xfrm>
                      <a:off x="0" y="0"/>
                      <a:ext cx="4989914" cy="5008958"/>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406110" ay="2294489" az="252095"/>
                    <am3d:postTrans dx="0" dy="0" dz="0"/>
                  </am3d:trans>
                  <am3d:raster rName="Office3DRenderer" rVer="16.0.8326">
                    <am3d:blip r:embed="rId3"/>
                  </am3d:raster>
                  <am3d:objViewport viewportSz="8989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Earth">
                <a:extLst>
                  <a:ext uri="{FF2B5EF4-FFF2-40B4-BE49-F238E27FC236}">
                    <a16:creationId xmlns:a16="http://schemas.microsoft.com/office/drawing/2014/main" id="{A4FACA7D-7B7A-A363-5AC7-0BC9277EB65B}"/>
                  </a:ext>
                </a:extLst>
              </p:cNvPr>
              <p:cNvPicPr>
                <a:picLocks noGrp="1" noRot="1" noChangeAspect="1" noMove="1" noResize="1" noEditPoints="1" noAdjustHandles="1" noChangeArrowheads="1" noChangeShapeType="1" noCrop="1"/>
              </p:cNvPicPr>
              <p:nvPr/>
            </p:nvPicPr>
            <p:blipFill>
              <a:blip r:embed="rId3"/>
              <a:stretch>
                <a:fillRect/>
              </a:stretch>
            </p:blipFill>
            <p:spPr>
              <a:xfrm>
                <a:off x="3601038" y="548068"/>
                <a:ext cx="4989914" cy="5008958"/>
              </a:xfrm>
              <a:prstGeom prst="rect">
                <a:avLst/>
              </a:prstGeom>
            </p:spPr>
          </p:pic>
        </mc:Fallback>
      </mc:AlternateContent>
      <p:sp>
        <p:nvSpPr>
          <p:cNvPr id="4" name="TextBox 3">
            <a:extLst>
              <a:ext uri="{FF2B5EF4-FFF2-40B4-BE49-F238E27FC236}">
                <a16:creationId xmlns:a16="http://schemas.microsoft.com/office/drawing/2014/main" id="{07391EA2-5B43-934F-8443-1C890B67FF9B}"/>
              </a:ext>
            </a:extLst>
          </p:cNvPr>
          <p:cNvSpPr txBox="1"/>
          <p:nvPr/>
        </p:nvSpPr>
        <p:spPr>
          <a:xfrm>
            <a:off x="3469482" y="5713498"/>
            <a:ext cx="5931693" cy="584775"/>
          </a:xfrm>
          <a:prstGeom prst="rect">
            <a:avLst/>
          </a:prstGeom>
          <a:noFill/>
        </p:spPr>
        <p:txBody>
          <a:bodyPr wrap="square" rtlCol="0">
            <a:spAutoFit/>
          </a:bodyPr>
          <a:lstStyle/>
          <a:p>
            <a:r>
              <a:rPr lang="en-US" sz="3200" b="1" dirty="0">
                <a:solidFill>
                  <a:schemeClr val="bg1"/>
                </a:solidFill>
                <a:latin typeface="SF Pro Display" panose="00000500000000000000" pitchFamily="50" charset="0"/>
                <a:ea typeface="SF Pro Display" panose="00000500000000000000" pitchFamily="50" charset="0"/>
              </a:rPr>
              <a:t>Let’s take a look at our project.</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2350F41-84BC-03BF-3AA0-59BF194DA263}"/>
                  </a:ext>
                </a:extLst>
              </p14:cNvPr>
              <p14:cNvContentPartPr/>
              <p14:nvPr/>
            </p14:nvContentPartPr>
            <p14:xfrm>
              <a:off x="7210260" y="6257768"/>
              <a:ext cx="1922040" cy="248040"/>
            </p14:xfrm>
          </p:contentPart>
        </mc:Choice>
        <mc:Fallback xmlns="">
          <p:pic>
            <p:nvPicPr>
              <p:cNvPr id="7" name="Ink 6">
                <a:extLst>
                  <a:ext uri="{FF2B5EF4-FFF2-40B4-BE49-F238E27FC236}">
                    <a16:creationId xmlns:a16="http://schemas.microsoft.com/office/drawing/2014/main" id="{F2350F41-84BC-03BF-3AA0-59BF194DA263}"/>
                  </a:ext>
                </a:extLst>
              </p:cNvPr>
              <p:cNvPicPr/>
              <p:nvPr/>
            </p:nvPicPr>
            <p:blipFill>
              <a:blip r:embed="rId5"/>
              <a:stretch>
                <a:fillRect/>
              </a:stretch>
            </p:blipFill>
            <p:spPr>
              <a:xfrm>
                <a:off x="7205940" y="6253448"/>
                <a:ext cx="1930680" cy="256680"/>
              </a:xfrm>
              <a:prstGeom prst="rect">
                <a:avLst/>
              </a:prstGeom>
            </p:spPr>
          </p:pic>
        </mc:Fallback>
      </mc:AlternateContent>
    </p:spTree>
    <p:extLst>
      <p:ext uri="{BB962C8B-B14F-4D97-AF65-F5344CB8AC3E}">
        <p14:creationId xmlns:p14="http://schemas.microsoft.com/office/powerpoint/2010/main" val="363935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315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58D7F9-2309-C3DA-A314-A47AEE27AD27}"/>
              </a:ext>
            </a:extLst>
          </p:cNvPr>
          <p:cNvSpPr>
            <a:spLocks noGrp="1" noRot="1" noMove="1" noResize="1" noEditPoints="1" noAdjustHandles="1" noChangeArrowheads="1" noChangeShapeType="1"/>
          </p:cNvSpPr>
          <p:nvPr/>
        </p:nvSpPr>
        <p:spPr>
          <a:xfrm>
            <a:off x="0" y="0"/>
            <a:ext cx="12192000" cy="6858000"/>
          </a:xfrm>
          <a:prstGeom prst="rect">
            <a:avLst/>
          </a:prstGeom>
          <a:scene3d>
            <a:camera prst="orthographicFront">
              <a:rot lat="0" lon="0" rev="0"/>
            </a:camera>
            <a:lightRig rig="threePt" dir="t"/>
          </a:scene3d>
        </p:spPr>
        <p:style>
          <a:lnRef idx="2">
            <a:schemeClr val="dk1">
              <a:shade val="15000"/>
            </a:schemeClr>
          </a:lnRef>
          <a:fillRef idx="1">
            <a:schemeClr val="dk1"/>
          </a:fillRef>
          <a:effectRef idx="0">
            <a:schemeClr val="dk1"/>
          </a:effectRef>
          <a:fontRef idx="minor">
            <a:schemeClr val="lt1"/>
          </a:fontRef>
        </p:style>
        <p:txBody>
          <a:bodyPr rtlCol="0" anchor="ctr">
            <a:scene3d>
              <a:camera prst="orthographicFront">
                <a:rot lat="0" lon="0" rev="0"/>
              </a:camera>
              <a:lightRig rig="threePt" dir="t"/>
            </a:scene3d>
          </a:bodyPr>
          <a:lstStyle/>
          <a:p>
            <a:pPr algn="ctr"/>
            <a:endParaRPr lang="en-US"/>
          </a:p>
        </p:txBody>
      </p:sp>
      <p:sp>
        <p:nvSpPr>
          <p:cNvPr id="6" name="Wate - bql">
            <a:extLst>
              <a:ext uri="{FF2B5EF4-FFF2-40B4-BE49-F238E27FC236}">
                <a16:creationId xmlns:a16="http://schemas.microsoft.com/office/drawing/2014/main" id="{13011C45-5B29-3AF3-1336-50880A11E22D}"/>
              </a:ext>
            </a:extLst>
          </p:cNvPr>
          <p:cNvSpPr txBox="1"/>
          <p:nvPr/>
        </p:nvSpPr>
        <p:spPr>
          <a:xfrm>
            <a:off x="3044516" y="2231926"/>
            <a:ext cx="6102968" cy="2848046"/>
          </a:xfrm>
          <a:custGeom>
            <a:avLst/>
            <a:gdLst>
              <a:gd name="connsiteX0" fmla="*/ 0 w 6102968"/>
              <a:gd name="connsiteY0" fmla="*/ 0 h 2646878"/>
              <a:gd name="connsiteX1" fmla="*/ 6102968 w 6102968"/>
              <a:gd name="connsiteY1" fmla="*/ 0 h 2646878"/>
              <a:gd name="connsiteX2" fmla="*/ 6102968 w 6102968"/>
              <a:gd name="connsiteY2" fmla="*/ 2646878 h 2646878"/>
              <a:gd name="connsiteX3" fmla="*/ 0 w 6102968"/>
              <a:gd name="connsiteY3" fmla="*/ 2646878 h 2646878"/>
              <a:gd name="connsiteX4" fmla="*/ 0 w 6102968"/>
              <a:gd name="connsiteY4" fmla="*/ 0 h 2646878"/>
              <a:gd name="connsiteX0" fmla="*/ 0 w 6102968"/>
              <a:gd name="connsiteY0" fmla="*/ 0 h 2848046"/>
              <a:gd name="connsiteX1" fmla="*/ 6102968 w 6102968"/>
              <a:gd name="connsiteY1" fmla="*/ 0 h 2848046"/>
              <a:gd name="connsiteX2" fmla="*/ 6102968 w 6102968"/>
              <a:gd name="connsiteY2" fmla="*/ 2646878 h 2848046"/>
              <a:gd name="connsiteX3" fmla="*/ 365760 w 6102968"/>
              <a:gd name="connsiteY3" fmla="*/ 2848046 h 2848046"/>
              <a:gd name="connsiteX4" fmla="*/ 0 w 6102968"/>
              <a:gd name="connsiteY4" fmla="*/ 0 h 284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2968" h="2848046">
                <a:moveTo>
                  <a:pt x="0" y="0"/>
                </a:moveTo>
                <a:lnTo>
                  <a:pt x="6102968" y="0"/>
                </a:lnTo>
                <a:lnTo>
                  <a:pt x="6102968" y="2646878"/>
                </a:lnTo>
                <a:lnTo>
                  <a:pt x="365760" y="2848046"/>
                </a:lnTo>
                <a:lnTo>
                  <a:pt x="0" y="0"/>
                </a:lnTo>
                <a:close/>
              </a:path>
            </a:pathLst>
          </a:custGeom>
          <a:noFill/>
          <a:scene3d>
            <a:camera prst="orthographicFront">
              <a:rot lat="0" lon="0" rev="0"/>
            </a:camera>
            <a:lightRig rig="threePt" dir="t"/>
          </a:scene3d>
        </p:spPr>
        <p:txBody>
          <a:bodyPr wrap="square" rtlCol="0">
            <a:spAutoFit/>
            <a:scene3d>
              <a:camera prst="orthographicFront">
                <a:rot lat="0" lon="0" rev="0"/>
              </a:camera>
              <a:lightRig rig="threePt" dir="t"/>
            </a:scene3d>
          </a:bodyPr>
          <a:lstStyle/>
          <a:p>
            <a:r>
              <a:rPr lang="en-US" sz="16600" dirty="0">
                <a:solidFill>
                  <a:schemeClr val="bg1"/>
                </a:solidFill>
                <a:latin typeface="Aharoni" panose="02010803020104030203" pitchFamily="2" charset="-79"/>
                <a:cs typeface="Aharoni" panose="02010803020104030203" pitchFamily="2" charset="-79"/>
              </a:rPr>
              <a:t>WATE</a:t>
            </a:r>
          </a:p>
        </p:txBody>
      </p:sp>
      <p:sp>
        <p:nvSpPr>
          <p:cNvPr id="2" name="Wate - bql" hidden="1">
            <a:extLst>
              <a:ext uri="{FF2B5EF4-FFF2-40B4-BE49-F238E27FC236}">
                <a16:creationId xmlns:a16="http://schemas.microsoft.com/office/drawing/2014/main" id="{C33424BF-B45B-BCA0-4F17-DEB458628B44}"/>
              </a:ext>
            </a:extLst>
          </p:cNvPr>
          <p:cNvSpPr txBox="1"/>
          <p:nvPr/>
        </p:nvSpPr>
        <p:spPr>
          <a:xfrm>
            <a:off x="3044516" y="1263504"/>
            <a:ext cx="6102968" cy="2646878"/>
          </a:xfrm>
          <a:prstGeom prst="rect">
            <a:avLst/>
          </a:prstGeom>
          <a:noFill/>
        </p:spPr>
        <p:txBody>
          <a:bodyPr wrap="square" rtlCol="0">
            <a:spAutoFit/>
          </a:bodyPr>
          <a:lstStyle/>
          <a:p>
            <a:r>
              <a:rPr lang="en-US" sz="16600" dirty="0">
                <a:ln>
                  <a:solidFill>
                    <a:schemeClr val="tx1"/>
                  </a:solidFill>
                </a:ln>
                <a:noFill/>
                <a:latin typeface="Aharoni" panose="02010803020104030203" pitchFamily="2" charset="-79"/>
                <a:cs typeface="Aharoni" panose="02010803020104030203" pitchFamily="2" charset="-79"/>
              </a:rPr>
              <a:t>WATE</a:t>
            </a:r>
          </a:p>
        </p:txBody>
      </p:sp>
      <mc:AlternateContent xmlns:mc="http://schemas.openxmlformats.org/markup-compatibility/2006">
        <mc:Choice xmlns:am3d="http://schemas.microsoft.com/office/drawing/2017/model3d" Requires="am3d">
          <p:graphicFrame>
            <p:nvGraphicFramePr>
              <p:cNvPr id="3" name="3D Model 2" descr="The Sun" hidden="1">
                <a:extLst>
                  <a:ext uri="{FF2B5EF4-FFF2-40B4-BE49-F238E27FC236}">
                    <a16:creationId xmlns:a16="http://schemas.microsoft.com/office/drawing/2014/main" id="{A17AA276-3CCA-22D2-1EE1-6567710549FA}"/>
                  </a:ext>
                </a:extLst>
              </p:cNvPr>
              <p:cNvGraphicFramePr/>
              <p:nvPr/>
            </p:nvGraphicFramePr>
            <p:xfrm>
              <a:off x="12027748" y="-2446183"/>
              <a:ext cx="3005827" cy="3005826"/>
            </p:xfrm>
            <a:graphic>
              <a:graphicData uri="http://schemas.microsoft.com/office/drawing/2017/model3d">
                <am3d:model3d r:embed="rId2">
                  <am3d:spPr>
                    <a:xfrm>
                      <a:off x="0" y="0"/>
                      <a:ext cx="3005827" cy="3005826"/>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m3d:postTrans dx="0" dy="0" dz="0"/>
                  </am3d:trans>
                  <am3d:raster rName="Office3DRenderer" rVer="16.0.8326">
                    <am3d:blip r:embed="rId3"/>
                  </am3d:raster>
                  <am3d:objViewport viewportSz="5309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he Sun" hidden="1">
                <a:extLst>
                  <a:ext uri="{FF2B5EF4-FFF2-40B4-BE49-F238E27FC236}">
                    <a16:creationId xmlns:a16="http://schemas.microsoft.com/office/drawing/2014/main" id="{A17AA276-3CCA-22D2-1EE1-6567710549FA}"/>
                  </a:ext>
                </a:extLst>
              </p:cNvPr>
              <p:cNvPicPr>
                <a:picLocks noGrp="1" noRot="1" noChangeAspect="1" noMove="1" noResize="1" noEditPoints="1" noAdjustHandles="1" noChangeArrowheads="1" noChangeShapeType="1" noCrop="1"/>
              </p:cNvPicPr>
              <p:nvPr/>
            </p:nvPicPr>
            <p:blipFill>
              <a:blip r:embed="rId3"/>
              <a:stretch>
                <a:fillRect/>
              </a:stretch>
            </p:blipFill>
            <p:spPr>
              <a:xfrm>
                <a:off x="12027748" y="-2446183"/>
                <a:ext cx="3005827" cy="30058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Earth" hidden="1">
                <a:extLst>
                  <a:ext uri="{FF2B5EF4-FFF2-40B4-BE49-F238E27FC236}">
                    <a16:creationId xmlns:a16="http://schemas.microsoft.com/office/drawing/2014/main" id="{04A013CA-9DE4-5739-2284-8C17194AAC52}"/>
                  </a:ext>
                </a:extLst>
              </p:cNvPr>
              <p:cNvGraphicFramePr>
                <a:graphicFrameLocks noChangeAspect="1"/>
              </p:cNvGraphicFramePr>
              <p:nvPr/>
            </p:nvGraphicFramePr>
            <p:xfrm>
              <a:off x="2649623" y="2722499"/>
              <a:ext cx="6892753" cy="6892753"/>
            </p:xfrm>
            <a:graphic>
              <a:graphicData uri="http://schemas.microsoft.com/office/drawing/2017/model3d">
                <am3d:model3d r:embed="rId4">
                  <am3d:spPr>
                    <a:xfrm>
                      <a:off x="0" y="0"/>
                      <a:ext cx="6892753" cy="689275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78994" ay="3504184" az="152496"/>
                    <am3d:postTrans dx="0" dy="0" dz="0"/>
                  </am3d:trans>
                  <am3d:raster rName="Office3DRenderer" rVer="16.0.8326">
                    <am3d:blip r:embed="rId5"/>
                  </am3d:raster>
                  <am3d:objViewport viewportSz="12452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Earth" hidden="1">
                <a:extLst>
                  <a:ext uri="{FF2B5EF4-FFF2-40B4-BE49-F238E27FC236}">
                    <a16:creationId xmlns:a16="http://schemas.microsoft.com/office/drawing/2014/main" id="{04A013CA-9DE4-5739-2284-8C17194AAC52}"/>
                  </a:ext>
                </a:extLst>
              </p:cNvPr>
              <p:cNvPicPr>
                <a:picLocks noGrp="1" noRot="1" noChangeAspect="1" noMove="1" noResize="1" noEditPoints="1" noAdjustHandles="1" noChangeArrowheads="1" noChangeShapeType="1" noCrop="1"/>
              </p:cNvPicPr>
              <p:nvPr/>
            </p:nvPicPr>
            <p:blipFill>
              <a:blip r:embed="rId5"/>
              <a:stretch>
                <a:fillRect/>
              </a:stretch>
            </p:blipFill>
            <p:spPr>
              <a:xfrm>
                <a:off x="2649623" y="2722499"/>
                <a:ext cx="6892753" cy="68927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Earth">
                <a:extLst>
                  <a:ext uri="{FF2B5EF4-FFF2-40B4-BE49-F238E27FC236}">
                    <a16:creationId xmlns:a16="http://schemas.microsoft.com/office/drawing/2014/main" id="{1DC238E4-47B6-5BD6-20CB-7EFBFAE3E46A}"/>
                  </a:ext>
                </a:extLst>
              </p:cNvPr>
              <p:cNvGraphicFramePr>
                <a:graphicFrameLocks noChangeAspect="1"/>
              </p:cNvGraphicFramePr>
              <p:nvPr>
                <p:extLst>
                  <p:ext uri="{D42A27DB-BD31-4B8C-83A1-F6EECF244321}">
                    <p14:modId xmlns:p14="http://schemas.microsoft.com/office/powerpoint/2010/main" val="635616029"/>
                  </p:ext>
                </p:extLst>
              </p:nvPr>
            </p:nvGraphicFramePr>
            <p:xfrm>
              <a:off x="-7416889" y="4176038"/>
              <a:ext cx="27025779" cy="23107436"/>
            </p:xfrm>
            <a:graphic>
              <a:graphicData uri="http://schemas.microsoft.com/office/drawing/2017/model3d">
                <am3d:model3d r:embed="rId4">
                  <am3d:spPr>
                    <a:xfrm>
                      <a:off x="0" y="0"/>
                      <a:ext cx="27025779" cy="23107436"/>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383357" ay="4776805" az="10390101"/>
                    <am3d:postTrans dx="0" dy="0" dz="0"/>
                  </am3d:trans>
                  <am3d:raster rName="Office3DRenderer" rVer="16.0.8326">
                    <am3d:blip r:embed="rId6"/>
                  </am3d:raster>
                  <am3d:objViewport viewportSz="417577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Earth">
                <a:extLst>
                  <a:ext uri="{FF2B5EF4-FFF2-40B4-BE49-F238E27FC236}">
                    <a16:creationId xmlns:a16="http://schemas.microsoft.com/office/drawing/2014/main" id="{1DC238E4-47B6-5BD6-20CB-7EFBFAE3E46A}"/>
                  </a:ext>
                </a:extLst>
              </p:cNvPr>
              <p:cNvPicPr>
                <a:picLocks noGrp="1" noRot="1" noChangeAspect="1" noMove="1" noResize="1" noEditPoints="1" noAdjustHandles="1" noChangeArrowheads="1" noChangeShapeType="1" noCrop="1"/>
              </p:cNvPicPr>
              <p:nvPr/>
            </p:nvPicPr>
            <p:blipFill>
              <a:blip r:embed="rId6"/>
              <a:stretch>
                <a:fillRect/>
              </a:stretch>
            </p:blipFill>
            <p:spPr>
              <a:xfrm>
                <a:off x="-7416889" y="4176038"/>
                <a:ext cx="27025779" cy="23107436"/>
              </a:xfrm>
              <a:prstGeom prst="rect">
                <a:avLst/>
              </a:prstGeom>
            </p:spPr>
          </p:pic>
        </mc:Fallback>
      </mc:AlternateContent>
    </p:spTree>
    <p:extLst>
      <p:ext uri="{BB962C8B-B14F-4D97-AF65-F5344CB8AC3E}">
        <p14:creationId xmlns:p14="http://schemas.microsoft.com/office/powerpoint/2010/main" val="310615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58D7F9-2309-C3DA-A314-A47AEE27AD27}"/>
              </a:ext>
            </a:extLst>
          </p:cNvPr>
          <p:cNvSpPr>
            <a:spLocks noGrp="1" noRot="1" noMove="1" noResize="1" noEditPoints="1" noAdjustHandles="1" noChangeArrowheads="1" noChangeShapeType="1"/>
          </p:cNvSpPr>
          <p:nvPr/>
        </p:nvSpPr>
        <p:spPr>
          <a:xfrm>
            <a:off x="0" y="0"/>
            <a:ext cx="12192000" cy="6858000"/>
          </a:xfrm>
          <a:prstGeom prst="rect">
            <a:avLst/>
          </a:prstGeom>
          <a:scene3d>
            <a:camera prst="orthographicFront">
              <a:rot lat="0" lon="0" rev="0"/>
            </a:camera>
            <a:lightRig rig="threePt" dir="t"/>
          </a:scene3d>
        </p:spPr>
        <p:style>
          <a:lnRef idx="2">
            <a:schemeClr val="dk1">
              <a:shade val="15000"/>
            </a:schemeClr>
          </a:lnRef>
          <a:fillRef idx="1">
            <a:schemeClr val="dk1"/>
          </a:fillRef>
          <a:effectRef idx="0">
            <a:schemeClr val="dk1"/>
          </a:effectRef>
          <a:fontRef idx="minor">
            <a:schemeClr val="lt1"/>
          </a:fontRef>
        </p:style>
        <p:txBody>
          <a:bodyPr rtlCol="0" anchor="ctr">
            <a:scene3d>
              <a:camera prst="orthographicFront">
                <a:rot lat="0" lon="0" rev="0"/>
              </a:camera>
              <a:lightRig rig="threePt" dir="t"/>
            </a:scene3d>
          </a:bodyPr>
          <a:lstStyle/>
          <a:p>
            <a:pPr algn="ctr"/>
            <a:endParaRPr lang="en-US"/>
          </a:p>
        </p:txBody>
      </p:sp>
      <p:sp>
        <p:nvSpPr>
          <p:cNvPr id="6" name="Wate - bql">
            <a:extLst>
              <a:ext uri="{FF2B5EF4-FFF2-40B4-BE49-F238E27FC236}">
                <a16:creationId xmlns:a16="http://schemas.microsoft.com/office/drawing/2014/main" id="{13011C45-5B29-3AF3-1336-50880A11E22D}"/>
              </a:ext>
            </a:extLst>
          </p:cNvPr>
          <p:cNvSpPr txBox="1"/>
          <p:nvPr/>
        </p:nvSpPr>
        <p:spPr>
          <a:xfrm>
            <a:off x="3044516" y="1298476"/>
            <a:ext cx="6102968" cy="2848046"/>
          </a:xfrm>
          <a:custGeom>
            <a:avLst/>
            <a:gdLst>
              <a:gd name="connsiteX0" fmla="*/ 0 w 6102968"/>
              <a:gd name="connsiteY0" fmla="*/ 0 h 2646878"/>
              <a:gd name="connsiteX1" fmla="*/ 6102968 w 6102968"/>
              <a:gd name="connsiteY1" fmla="*/ 0 h 2646878"/>
              <a:gd name="connsiteX2" fmla="*/ 6102968 w 6102968"/>
              <a:gd name="connsiteY2" fmla="*/ 2646878 h 2646878"/>
              <a:gd name="connsiteX3" fmla="*/ 0 w 6102968"/>
              <a:gd name="connsiteY3" fmla="*/ 2646878 h 2646878"/>
              <a:gd name="connsiteX4" fmla="*/ 0 w 6102968"/>
              <a:gd name="connsiteY4" fmla="*/ 0 h 2646878"/>
              <a:gd name="connsiteX0" fmla="*/ 0 w 6102968"/>
              <a:gd name="connsiteY0" fmla="*/ 0 h 2848046"/>
              <a:gd name="connsiteX1" fmla="*/ 6102968 w 6102968"/>
              <a:gd name="connsiteY1" fmla="*/ 0 h 2848046"/>
              <a:gd name="connsiteX2" fmla="*/ 6102968 w 6102968"/>
              <a:gd name="connsiteY2" fmla="*/ 2646878 h 2848046"/>
              <a:gd name="connsiteX3" fmla="*/ 365760 w 6102968"/>
              <a:gd name="connsiteY3" fmla="*/ 2848046 h 2848046"/>
              <a:gd name="connsiteX4" fmla="*/ 0 w 6102968"/>
              <a:gd name="connsiteY4" fmla="*/ 0 h 284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2968" h="2848046">
                <a:moveTo>
                  <a:pt x="0" y="0"/>
                </a:moveTo>
                <a:lnTo>
                  <a:pt x="6102968" y="0"/>
                </a:lnTo>
                <a:lnTo>
                  <a:pt x="6102968" y="2646878"/>
                </a:lnTo>
                <a:lnTo>
                  <a:pt x="365760" y="2848046"/>
                </a:lnTo>
                <a:lnTo>
                  <a:pt x="0" y="0"/>
                </a:lnTo>
                <a:close/>
              </a:path>
            </a:pathLst>
          </a:custGeom>
          <a:noFill/>
          <a:scene3d>
            <a:camera prst="orthographicFront">
              <a:rot lat="0" lon="0" rev="0"/>
            </a:camera>
            <a:lightRig rig="threePt" dir="t"/>
          </a:scene3d>
        </p:spPr>
        <p:txBody>
          <a:bodyPr wrap="square" rtlCol="0">
            <a:spAutoFit/>
            <a:scene3d>
              <a:camera prst="orthographicFront">
                <a:rot lat="0" lon="0" rev="0"/>
              </a:camera>
              <a:lightRig rig="threePt" dir="t"/>
            </a:scene3d>
          </a:bodyPr>
          <a:lstStyle/>
          <a:p>
            <a:r>
              <a:rPr lang="en-US" sz="16600" dirty="0">
                <a:solidFill>
                  <a:schemeClr val="bg1"/>
                </a:solidFill>
                <a:latin typeface="Aharoni" panose="02010803020104030203" pitchFamily="2" charset="-79"/>
                <a:cs typeface="Aharoni" panose="02010803020104030203" pitchFamily="2" charset="-79"/>
              </a:rPr>
              <a:t>WATE</a:t>
            </a:r>
          </a:p>
        </p:txBody>
      </p:sp>
      <p:sp>
        <p:nvSpPr>
          <p:cNvPr id="2" name="Wate - bql" hidden="1">
            <a:extLst>
              <a:ext uri="{FF2B5EF4-FFF2-40B4-BE49-F238E27FC236}">
                <a16:creationId xmlns:a16="http://schemas.microsoft.com/office/drawing/2014/main" id="{C33424BF-B45B-BCA0-4F17-DEB458628B44}"/>
              </a:ext>
            </a:extLst>
          </p:cNvPr>
          <p:cNvSpPr txBox="1"/>
          <p:nvPr/>
        </p:nvSpPr>
        <p:spPr>
          <a:xfrm>
            <a:off x="3044516" y="1263504"/>
            <a:ext cx="6102968" cy="2646878"/>
          </a:xfrm>
          <a:prstGeom prst="rect">
            <a:avLst/>
          </a:prstGeom>
          <a:noFill/>
        </p:spPr>
        <p:txBody>
          <a:bodyPr wrap="square" rtlCol="0">
            <a:spAutoFit/>
          </a:bodyPr>
          <a:lstStyle/>
          <a:p>
            <a:r>
              <a:rPr lang="en-US" sz="16600" dirty="0">
                <a:ln>
                  <a:solidFill>
                    <a:schemeClr val="tx1"/>
                  </a:solidFill>
                </a:ln>
                <a:noFill/>
                <a:latin typeface="Aharoni" panose="02010803020104030203" pitchFamily="2" charset="-79"/>
                <a:cs typeface="Aharoni" panose="02010803020104030203" pitchFamily="2" charset="-79"/>
              </a:rPr>
              <a:t>WATE</a:t>
            </a:r>
          </a:p>
        </p:txBody>
      </p:sp>
      <mc:AlternateContent xmlns:mc="http://schemas.openxmlformats.org/markup-compatibility/2006">
        <mc:Choice xmlns:am3d="http://schemas.microsoft.com/office/drawing/2017/model3d" Requires="am3d">
          <p:graphicFrame>
            <p:nvGraphicFramePr>
              <p:cNvPr id="3" name="3D Model 2" descr="The Sun" hidden="1">
                <a:extLst>
                  <a:ext uri="{FF2B5EF4-FFF2-40B4-BE49-F238E27FC236}">
                    <a16:creationId xmlns:a16="http://schemas.microsoft.com/office/drawing/2014/main" id="{A17AA276-3CCA-22D2-1EE1-6567710549FA}"/>
                  </a:ext>
                </a:extLst>
              </p:cNvPr>
              <p:cNvGraphicFramePr/>
              <p:nvPr>
                <p:extLst>
                  <p:ext uri="{D42A27DB-BD31-4B8C-83A1-F6EECF244321}">
                    <p14:modId xmlns:p14="http://schemas.microsoft.com/office/powerpoint/2010/main" val="3213434314"/>
                  </p:ext>
                </p:extLst>
              </p:nvPr>
            </p:nvGraphicFramePr>
            <p:xfrm>
              <a:off x="12027748" y="-2446183"/>
              <a:ext cx="3005827" cy="3005826"/>
            </p:xfrm>
            <a:graphic>
              <a:graphicData uri="http://schemas.microsoft.com/office/drawing/2017/model3d">
                <am3d:model3d r:embed="rId2">
                  <am3d:spPr>
                    <a:xfrm>
                      <a:off x="0" y="0"/>
                      <a:ext cx="3005827" cy="3005826"/>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m3d:postTrans dx="0" dy="0" dz="0"/>
                  </am3d:trans>
                  <am3d:raster rName="Office3DRenderer" rVer="16.0.8326">
                    <am3d:blip r:embed="rId3"/>
                  </am3d:raster>
                  <am3d:objViewport viewportSz="5309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he Sun" hidden="1">
                <a:extLst>
                  <a:ext uri="{FF2B5EF4-FFF2-40B4-BE49-F238E27FC236}">
                    <a16:creationId xmlns:a16="http://schemas.microsoft.com/office/drawing/2014/main" id="{A17AA276-3CCA-22D2-1EE1-6567710549FA}"/>
                  </a:ext>
                </a:extLst>
              </p:cNvPr>
              <p:cNvPicPr>
                <a:picLocks noGrp="1" noRot="1" noChangeAspect="1" noMove="1" noResize="1" noEditPoints="1" noAdjustHandles="1" noChangeArrowheads="1" noChangeShapeType="1" noCrop="1"/>
              </p:cNvPicPr>
              <p:nvPr/>
            </p:nvPicPr>
            <p:blipFill>
              <a:blip r:embed="rId3"/>
              <a:stretch>
                <a:fillRect/>
              </a:stretch>
            </p:blipFill>
            <p:spPr>
              <a:xfrm>
                <a:off x="12027748" y="-2446183"/>
                <a:ext cx="3005827" cy="30058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Earth" hidden="1">
                <a:extLst>
                  <a:ext uri="{FF2B5EF4-FFF2-40B4-BE49-F238E27FC236}">
                    <a16:creationId xmlns:a16="http://schemas.microsoft.com/office/drawing/2014/main" id="{04A013CA-9DE4-5739-2284-8C17194AAC52}"/>
                  </a:ext>
                </a:extLst>
              </p:cNvPr>
              <p:cNvGraphicFramePr>
                <a:graphicFrameLocks noChangeAspect="1"/>
              </p:cNvGraphicFramePr>
              <p:nvPr>
                <p:extLst>
                  <p:ext uri="{D42A27DB-BD31-4B8C-83A1-F6EECF244321}">
                    <p14:modId xmlns:p14="http://schemas.microsoft.com/office/powerpoint/2010/main" val="2896403785"/>
                  </p:ext>
                </p:extLst>
              </p:nvPr>
            </p:nvGraphicFramePr>
            <p:xfrm>
              <a:off x="2649623" y="2722499"/>
              <a:ext cx="6892753" cy="6892753"/>
            </p:xfrm>
            <a:graphic>
              <a:graphicData uri="http://schemas.microsoft.com/office/drawing/2017/model3d">
                <am3d:model3d r:embed="rId4">
                  <am3d:spPr>
                    <a:xfrm>
                      <a:off x="0" y="0"/>
                      <a:ext cx="6892753" cy="689275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78994" ay="3504184" az="152496"/>
                    <am3d:postTrans dx="0" dy="0" dz="0"/>
                  </am3d:trans>
                  <am3d:raster rName="Office3DRenderer" rVer="16.0.8326">
                    <am3d:blip r:embed="rId5"/>
                  </am3d:raster>
                  <am3d:objViewport viewportSz="12452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Earth" hidden="1">
                <a:extLst>
                  <a:ext uri="{FF2B5EF4-FFF2-40B4-BE49-F238E27FC236}">
                    <a16:creationId xmlns:a16="http://schemas.microsoft.com/office/drawing/2014/main" id="{04A013CA-9DE4-5739-2284-8C17194AAC52}"/>
                  </a:ext>
                </a:extLst>
              </p:cNvPr>
              <p:cNvPicPr>
                <a:picLocks noGrp="1" noRot="1" noChangeAspect="1" noMove="1" noResize="1" noEditPoints="1" noAdjustHandles="1" noChangeArrowheads="1" noChangeShapeType="1" noCrop="1"/>
              </p:cNvPicPr>
              <p:nvPr/>
            </p:nvPicPr>
            <p:blipFill>
              <a:blip r:embed="rId5"/>
              <a:stretch>
                <a:fillRect/>
              </a:stretch>
            </p:blipFill>
            <p:spPr>
              <a:xfrm>
                <a:off x="2649623" y="2722499"/>
                <a:ext cx="6892753" cy="68927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Earth">
                <a:extLst>
                  <a:ext uri="{FF2B5EF4-FFF2-40B4-BE49-F238E27FC236}">
                    <a16:creationId xmlns:a16="http://schemas.microsoft.com/office/drawing/2014/main" id="{1DC238E4-47B6-5BD6-20CB-7EFBFAE3E46A}"/>
                  </a:ext>
                </a:extLst>
              </p:cNvPr>
              <p:cNvGraphicFramePr>
                <a:graphicFrameLocks noChangeAspect="1"/>
              </p:cNvGraphicFramePr>
              <p:nvPr>
                <p:extLst>
                  <p:ext uri="{D42A27DB-BD31-4B8C-83A1-F6EECF244321}">
                    <p14:modId xmlns:p14="http://schemas.microsoft.com/office/powerpoint/2010/main" val="907418240"/>
                  </p:ext>
                </p:extLst>
              </p:nvPr>
            </p:nvGraphicFramePr>
            <p:xfrm>
              <a:off x="2649623" y="2722499"/>
              <a:ext cx="6892753" cy="6892753"/>
            </p:xfrm>
            <a:graphic>
              <a:graphicData uri="http://schemas.microsoft.com/office/drawing/2017/model3d">
                <am3d:model3d r:embed="rId4">
                  <am3d:spPr>
                    <a:xfrm>
                      <a:off x="0" y="0"/>
                      <a:ext cx="6892753" cy="689275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383357" ay="4776805" az="10390101"/>
                    <am3d:postTrans dx="0" dy="0" dz="0"/>
                  </am3d:trans>
                  <am3d:raster rName="Office3DRenderer" rVer="16.0.8326">
                    <am3d:blip r:embed="rId6"/>
                  </am3d:raster>
                  <am3d:objViewport viewportSz="12452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Earth">
                <a:extLst>
                  <a:ext uri="{FF2B5EF4-FFF2-40B4-BE49-F238E27FC236}">
                    <a16:creationId xmlns:a16="http://schemas.microsoft.com/office/drawing/2014/main" id="{1DC238E4-47B6-5BD6-20CB-7EFBFAE3E46A}"/>
                  </a:ext>
                </a:extLst>
              </p:cNvPr>
              <p:cNvPicPr>
                <a:picLocks noGrp="1" noRot="1" noChangeAspect="1" noMove="1" noResize="1" noEditPoints="1" noAdjustHandles="1" noChangeArrowheads="1" noChangeShapeType="1" noCrop="1"/>
              </p:cNvPicPr>
              <p:nvPr/>
            </p:nvPicPr>
            <p:blipFill>
              <a:blip r:embed="rId6"/>
              <a:stretch>
                <a:fillRect/>
              </a:stretch>
            </p:blipFill>
            <p:spPr>
              <a:xfrm>
                <a:off x="2649623" y="2722499"/>
                <a:ext cx="6892753" cy="6892753"/>
              </a:xfrm>
              <a:prstGeom prst="rect">
                <a:avLst/>
              </a:prstGeom>
            </p:spPr>
          </p:pic>
        </mc:Fallback>
      </mc:AlternateContent>
    </p:spTree>
    <p:extLst>
      <p:ext uri="{BB962C8B-B14F-4D97-AF65-F5344CB8AC3E}">
        <p14:creationId xmlns:p14="http://schemas.microsoft.com/office/powerpoint/2010/main" val="153713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4B9620-855A-1489-1360-B57E6372AD6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3D Model 3" descr="The Sun">
                <a:extLst>
                  <a:ext uri="{FF2B5EF4-FFF2-40B4-BE49-F238E27FC236}">
                    <a16:creationId xmlns:a16="http://schemas.microsoft.com/office/drawing/2014/main" id="{504048AA-F10F-136E-29B9-DFA5CAEE3902}"/>
                  </a:ext>
                </a:extLst>
              </p:cNvPr>
              <p:cNvGraphicFramePr>
                <a:graphicFrameLocks noChangeAspect="1"/>
              </p:cNvGraphicFramePr>
              <p:nvPr>
                <p:extLst>
                  <p:ext uri="{D42A27DB-BD31-4B8C-83A1-F6EECF244321}">
                    <p14:modId xmlns:p14="http://schemas.microsoft.com/office/powerpoint/2010/main" val="4131738300"/>
                  </p:ext>
                </p:extLst>
              </p:nvPr>
            </p:nvGraphicFramePr>
            <p:xfrm>
              <a:off x="10579123" y="-660615"/>
              <a:ext cx="2713438" cy="2713437"/>
            </p:xfrm>
            <a:graphic>
              <a:graphicData uri="http://schemas.microsoft.com/office/drawing/2017/model3d">
                <am3d:model3d r:embed="rId2">
                  <am3d:spPr>
                    <a:xfrm>
                      <a:off x="0" y="0"/>
                      <a:ext cx="2713438" cy="2713437"/>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3240212" ay="-4507962" az="-3184276"/>
                    <am3d:postTrans dx="0" dy="0" dz="0"/>
                  </am3d:trans>
                  <am3d:raster rName="Office3DRenderer" rVer="16.0.8326">
                    <am3d:blip r:embed="rId3"/>
                  </am3d:raster>
                  <am3d:objViewport viewportSz="4808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Sun">
                <a:extLst>
                  <a:ext uri="{FF2B5EF4-FFF2-40B4-BE49-F238E27FC236}">
                    <a16:creationId xmlns:a16="http://schemas.microsoft.com/office/drawing/2014/main" id="{504048AA-F10F-136E-29B9-DFA5CAEE3902}"/>
                  </a:ext>
                </a:extLst>
              </p:cNvPr>
              <p:cNvPicPr>
                <a:picLocks noGrp="1" noRot="1" noChangeAspect="1" noMove="1" noResize="1" noEditPoints="1" noAdjustHandles="1" noChangeArrowheads="1" noChangeShapeType="1" noCrop="1"/>
              </p:cNvPicPr>
              <p:nvPr/>
            </p:nvPicPr>
            <p:blipFill>
              <a:blip r:embed="rId3"/>
              <a:stretch>
                <a:fillRect/>
              </a:stretch>
            </p:blipFill>
            <p:spPr>
              <a:xfrm>
                <a:off x="10579123" y="-660615"/>
                <a:ext cx="2713438" cy="2713437"/>
              </a:xfrm>
              <a:prstGeom prst="rect">
                <a:avLst/>
              </a:prstGeom>
            </p:spPr>
          </p:pic>
        </mc:Fallback>
      </mc:AlternateContent>
      <p:sp>
        <p:nvSpPr>
          <p:cNvPr id="5" name="Wate - bql">
            <a:extLst>
              <a:ext uri="{FF2B5EF4-FFF2-40B4-BE49-F238E27FC236}">
                <a16:creationId xmlns:a16="http://schemas.microsoft.com/office/drawing/2014/main" id="{0EF6A765-3F4A-2868-D0E5-B4806E287D2D}"/>
              </a:ext>
            </a:extLst>
          </p:cNvPr>
          <p:cNvSpPr txBox="1"/>
          <p:nvPr/>
        </p:nvSpPr>
        <p:spPr>
          <a:xfrm>
            <a:off x="816853" y="342900"/>
            <a:ext cx="6909109" cy="1107996"/>
          </a:xfrm>
          <a:prstGeom prst="rect">
            <a:avLst/>
          </a:prstGeom>
          <a:noFill/>
        </p:spPr>
        <p:txBody>
          <a:bodyPr wrap="square" rtlCol="0">
            <a:spAutoFit/>
          </a:bodyPr>
          <a:lstStyle/>
          <a:p>
            <a:r>
              <a:rPr lang="en-US" sz="6600" b="1" dirty="0">
                <a:solidFill>
                  <a:schemeClr val="bg1"/>
                </a:solidFill>
                <a:latin typeface="SF Pro Display" panose="00000500000000000000" pitchFamily="50" charset="0"/>
                <a:ea typeface="SF Pro Display" panose="00000500000000000000" pitchFamily="50" charset="0"/>
                <a:cs typeface="Aharoni" panose="02010803020104030203" pitchFamily="2" charset="-79"/>
              </a:rPr>
              <a:t>Table of contents</a:t>
            </a:r>
          </a:p>
        </p:txBody>
      </p:sp>
      <p:sp>
        <p:nvSpPr>
          <p:cNvPr id="7" name="TextBox 6">
            <a:extLst>
              <a:ext uri="{FF2B5EF4-FFF2-40B4-BE49-F238E27FC236}">
                <a16:creationId xmlns:a16="http://schemas.microsoft.com/office/drawing/2014/main" id="{48B17149-B022-C535-CE77-E94900E8A183}"/>
              </a:ext>
            </a:extLst>
          </p:cNvPr>
          <p:cNvSpPr txBox="1"/>
          <p:nvPr/>
        </p:nvSpPr>
        <p:spPr>
          <a:xfrm>
            <a:off x="2691057" y="1793796"/>
            <a:ext cx="3519243" cy="923330"/>
          </a:xfrm>
          <a:prstGeom prst="rect">
            <a:avLst/>
          </a:prstGeom>
          <a:noFill/>
        </p:spPr>
        <p:txBody>
          <a:bodyPr wrap="square" rtlCol="0">
            <a:spAutoFit/>
          </a:bodyPr>
          <a:lstStyle/>
          <a:p>
            <a:r>
              <a:rPr lang="en-US" sz="5400" dirty="0">
                <a:solidFill>
                  <a:schemeClr val="bg1"/>
                </a:solidFill>
                <a:latin typeface="SF Pro Display" panose="00000500000000000000" pitchFamily="50" charset="0"/>
                <a:ea typeface="SF Pro Display" panose="00000500000000000000" pitchFamily="50" charset="0"/>
                <a:cs typeface="Aharoni" panose="02010803020104030203" pitchFamily="2" charset="-79"/>
              </a:rPr>
              <a:t>The Team</a:t>
            </a:r>
          </a:p>
        </p:txBody>
      </p:sp>
      <mc:AlternateContent xmlns:mc="http://schemas.openxmlformats.org/markup-compatibility/2006">
        <mc:Choice xmlns:am3d="http://schemas.microsoft.com/office/drawing/2017/model3d" Requires="am3d">
          <p:graphicFrame>
            <p:nvGraphicFramePr>
              <p:cNvPr id="3" name="3D Model 2" descr="Earth">
                <a:extLst>
                  <a:ext uri="{FF2B5EF4-FFF2-40B4-BE49-F238E27FC236}">
                    <a16:creationId xmlns:a16="http://schemas.microsoft.com/office/drawing/2014/main" id="{C8BEC3B2-6A78-AEF1-E110-DDEC5CC723E0}"/>
                  </a:ext>
                </a:extLst>
              </p:cNvPr>
              <p:cNvGraphicFramePr/>
              <p:nvPr>
                <p:extLst>
                  <p:ext uri="{D42A27DB-BD31-4B8C-83A1-F6EECF244321}">
                    <p14:modId xmlns:p14="http://schemas.microsoft.com/office/powerpoint/2010/main" val="3411777360"/>
                  </p:ext>
                </p:extLst>
              </p:nvPr>
            </p:nvGraphicFramePr>
            <p:xfrm>
              <a:off x="-3790278" y="696104"/>
              <a:ext cx="7050203" cy="7050201"/>
            </p:xfrm>
            <a:graphic>
              <a:graphicData uri="http://schemas.microsoft.com/office/drawing/2017/model3d">
                <am3d:model3d r:embed="rId4">
                  <am3d:spPr>
                    <a:xfrm>
                      <a:off x="0" y="0"/>
                      <a:ext cx="7050203" cy="7050201"/>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m3d:postTrans dx="0" dy="0" dz="0"/>
                  </am3d:trans>
                  <am3d:raster rName="Office3DRenderer" rVer="16.0.8326">
                    <am3d:blip r:embed="rId5"/>
                  </am3d:raster>
                  <am3d:objViewport viewportSz="12452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Earth">
                <a:extLst>
                  <a:ext uri="{FF2B5EF4-FFF2-40B4-BE49-F238E27FC236}">
                    <a16:creationId xmlns:a16="http://schemas.microsoft.com/office/drawing/2014/main" id="{C8BEC3B2-6A78-AEF1-E110-DDEC5CC723E0}"/>
                  </a:ext>
                </a:extLst>
              </p:cNvPr>
              <p:cNvPicPr>
                <a:picLocks noGrp="1" noRot="1" noChangeAspect="1" noMove="1" noResize="1" noEditPoints="1" noAdjustHandles="1" noChangeArrowheads="1" noChangeShapeType="1" noCrop="1"/>
              </p:cNvPicPr>
              <p:nvPr/>
            </p:nvPicPr>
            <p:blipFill>
              <a:blip r:embed="rId5"/>
              <a:stretch>
                <a:fillRect/>
              </a:stretch>
            </p:blipFill>
            <p:spPr>
              <a:xfrm>
                <a:off x="-3790278" y="696104"/>
                <a:ext cx="7050203" cy="7050201"/>
              </a:xfrm>
              <a:prstGeom prst="rect">
                <a:avLst/>
              </a:prstGeom>
            </p:spPr>
          </p:pic>
        </mc:Fallback>
      </mc:AlternateContent>
      <p:sp>
        <p:nvSpPr>
          <p:cNvPr id="9" name="TextBox 8">
            <a:extLst>
              <a:ext uri="{FF2B5EF4-FFF2-40B4-BE49-F238E27FC236}">
                <a16:creationId xmlns:a16="http://schemas.microsoft.com/office/drawing/2014/main" id="{4470B381-633C-020A-6AC1-CF794BAB32B8}"/>
              </a:ext>
            </a:extLst>
          </p:cNvPr>
          <p:cNvSpPr txBox="1"/>
          <p:nvPr/>
        </p:nvSpPr>
        <p:spPr>
          <a:xfrm>
            <a:off x="3134546" y="3167199"/>
            <a:ext cx="3201133" cy="923330"/>
          </a:xfrm>
          <a:prstGeom prst="rect">
            <a:avLst/>
          </a:prstGeom>
          <a:noFill/>
        </p:spPr>
        <p:txBody>
          <a:bodyPr wrap="square" rtlCol="0">
            <a:spAutoFit/>
          </a:bodyPr>
          <a:lstStyle/>
          <a:p>
            <a:r>
              <a:rPr lang="en-US" sz="5400" dirty="0">
                <a:solidFill>
                  <a:schemeClr val="bg1"/>
                </a:solidFill>
                <a:latin typeface="SF Pro Display" panose="00000500000000000000" pitchFamily="50" charset="0"/>
                <a:ea typeface="SF Pro Display" panose="00000500000000000000" pitchFamily="50" charset="0"/>
                <a:cs typeface="Aharoni" panose="02010803020104030203" pitchFamily="2" charset="-79"/>
              </a:rPr>
              <a:t>The Task</a:t>
            </a:r>
          </a:p>
        </p:txBody>
      </p:sp>
      <p:sp>
        <p:nvSpPr>
          <p:cNvPr id="10" name="TextBox 9">
            <a:extLst>
              <a:ext uri="{FF2B5EF4-FFF2-40B4-BE49-F238E27FC236}">
                <a16:creationId xmlns:a16="http://schemas.microsoft.com/office/drawing/2014/main" id="{1C9F9119-6D13-CD34-ED81-8198C4FFF436}"/>
              </a:ext>
            </a:extLst>
          </p:cNvPr>
          <p:cNvSpPr txBox="1"/>
          <p:nvPr/>
        </p:nvSpPr>
        <p:spPr>
          <a:xfrm>
            <a:off x="3164308" y="4540602"/>
            <a:ext cx="4108439" cy="923330"/>
          </a:xfrm>
          <a:prstGeom prst="rect">
            <a:avLst/>
          </a:prstGeom>
          <a:noFill/>
        </p:spPr>
        <p:txBody>
          <a:bodyPr wrap="square" rtlCol="0">
            <a:spAutoFit/>
          </a:bodyPr>
          <a:lstStyle/>
          <a:p>
            <a:r>
              <a:rPr lang="en-US" sz="5400" dirty="0">
                <a:solidFill>
                  <a:schemeClr val="bg1"/>
                </a:solidFill>
                <a:latin typeface="SF Pro Display" panose="00000500000000000000" pitchFamily="50" charset="0"/>
                <a:ea typeface="SF Pro Display" panose="00000500000000000000" pitchFamily="50" charset="0"/>
                <a:cs typeface="Aharoni" panose="02010803020104030203" pitchFamily="2" charset="-79"/>
              </a:rPr>
              <a:t>Technologies</a:t>
            </a:r>
          </a:p>
        </p:txBody>
      </p:sp>
      <p:sp>
        <p:nvSpPr>
          <p:cNvPr id="11" name="TextBox 10">
            <a:extLst>
              <a:ext uri="{FF2B5EF4-FFF2-40B4-BE49-F238E27FC236}">
                <a16:creationId xmlns:a16="http://schemas.microsoft.com/office/drawing/2014/main" id="{95432820-625F-B5A0-1EA1-D4CED2AAF170}"/>
              </a:ext>
            </a:extLst>
          </p:cNvPr>
          <p:cNvSpPr txBox="1"/>
          <p:nvPr/>
        </p:nvSpPr>
        <p:spPr>
          <a:xfrm>
            <a:off x="2743583" y="5806832"/>
            <a:ext cx="4108439" cy="923330"/>
          </a:xfrm>
          <a:prstGeom prst="rect">
            <a:avLst/>
          </a:prstGeom>
          <a:noFill/>
        </p:spPr>
        <p:txBody>
          <a:bodyPr wrap="square" rtlCol="0">
            <a:spAutoFit/>
          </a:bodyPr>
          <a:lstStyle/>
          <a:p>
            <a:r>
              <a:rPr lang="en-US" sz="5400" dirty="0">
                <a:solidFill>
                  <a:schemeClr val="bg1"/>
                </a:solidFill>
                <a:latin typeface="SF Pro Display" panose="00000500000000000000" pitchFamily="50" charset="0"/>
                <a:ea typeface="SF Pro Display" panose="00000500000000000000" pitchFamily="50" charset="0"/>
                <a:cs typeface="Aharoni" panose="02010803020104030203" pitchFamily="2" charset="-79"/>
              </a:rPr>
              <a:t>Implement</a:t>
            </a:r>
          </a:p>
        </p:txBody>
      </p:sp>
    </p:spTree>
    <p:extLst>
      <p:ext uri="{BB962C8B-B14F-4D97-AF65-F5344CB8AC3E}">
        <p14:creationId xmlns:p14="http://schemas.microsoft.com/office/powerpoint/2010/main" val="166159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864652-5075-0278-025E-779E8295CC59}"/>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53A9DB-B4CA-700D-F7BD-AC2CFBB93F70}"/>
              </a:ext>
            </a:extLst>
          </p:cNvPr>
          <p:cNvSpPr txBox="1"/>
          <p:nvPr/>
        </p:nvSpPr>
        <p:spPr>
          <a:xfrm>
            <a:off x="4537075" y="4997844"/>
            <a:ext cx="3117850" cy="1446550"/>
          </a:xfrm>
          <a:prstGeom prst="rect">
            <a:avLst/>
          </a:prstGeom>
          <a:noFill/>
        </p:spPr>
        <p:txBody>
          <a:bodyPr wrap="square" rtlCol="0">
            <a:spAutoFit/>
          </a:bodyPr>
          <a:lstStyle/>
          <a:p>
            <a:pPr algn="ctr"/>
            <a:r>
              <a:rPr lang="en-US" sz="4400" b="1" dirty="0">
                <a:solidFill>
                  <a:schemeClr val="bg1">
                    <a:lumMod val="95000"/>
                  </a:schemeClr>
                </a:solidFill>
                <a:latin typeface="SF Pro Display" panose="00000500000000000000" pitchFamily="50" charset="0"/>
                <a:ea typeface="SF Pro Display" panose="00000500000000000000" pitchFamily="50" charset="0"/>
                <a:cs typeface="Aharoni" panose="02010803020104030203" pitchFamily="2" charset="-79"/>
              </a:rPr>
              <a:t>let’s meet the team.</a:t>
            </a:r>
          </a:p>
        </p:txBody>
      </p:sp>
      <mc:AlternateContent xmlns:mc="http://schemas.openxmlformats.org/markup-compatibility/2006">
        <mc:Choice xmlns:am3d="http://schemas.microsoft.com/office/drawing/2017/model3d" Requires="am3d">
          <p:graphicFrame>
            <p:nvGraphicFramePr>
              <p:cNvPr id="5" name="3D Model 4" descr="The Sun">
                <a:extLst>
                  <a:ext uri="{FF2B5EF4-FFF2-40B4-BE49-F238E27FC236}">
                    <a16:creationId xmlns:a16="http://schemas.microsoft.com/office/drawing/2014/main" id="{FC16AD5D-05BB-A718-100D-23929F45C668}"/>
                  </a:ext>
                </a:extLst>
              </p:cNvPr>
              <p:cNvGraphicFramePr/>
              <p:nvPr>
                <p:extLst>
                  <p:ext uri="{D42A27DB-BD31-4B8C-83A1-F6EECF244321}">
                    <p14:modId xmlns:p14="http://schemas.microsoft.com/office/powerpoint/2010/main" val="2088126139"/>
                  </p:ext>
                </p:extLst>
              </p:nvPr>
            </p:nvGraphicFramePr>
            <p:xfrm>
              <a:off x="4810251" y="6858000"/>
              <a:ext cx="2722114" cy="2722113"/>
            </p:xfrm>
            <a:graphic>
              <a:graphicData uri="http://schemas.microsoft.com/office/drawing/2017/model3d">
                <am3d:model3d r:embed="rId2">
                  <am3d:spPr>
                    <a:xfrm>
                      <a:off x="0" y="0"/>
                      <a:ext cx="2722114" cy="272211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m3d:postTrans dx="0" dy="0" dz="0"/>
                  </am3d:trans>
                  <am3d:raster rName="Office3DRenderer" rVer="16.0.8326">
                    <am3d:blip r:embed="rId3"/>
                  </am3d:raster>
                  <am3d:objViewport viewportSz="4808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The Sun">
                <a:extLst>
                  <a:ext uri="{FF2B5EF4-FFF2-40B4-BE49-F238E27FC236}">
                    <a16:creationId xmlns:a16="http://schemas.microsoft.com/office/drawing/2014/main" id="{FC16AD5D-05BB-A718-100D-23929F45C668}"/>
                  </a:ext>
                </a:extLst>
              </p:cNvPr>
              <p:cNvPicPr>
                <a:picLocks noGrp="1" noRot="1" noChangeAspect="1" noMove="1" noResize="1" noEditPoints="1" noAdjustHandles="1" noChangeArrowheads="1" noChangeShapeType="1" noCrop="1"/>
              </p:cNvPicPr>
              <p:nvPr/>
            </p:nvPicPr>
            <p:blipFill>
              <a:blip r:embed="rId3"/>
              <a:stretch>
                <a:fillRect/>
              </a:stretch>
            </p:blipFill>
            <p:spPr>
              <a:xfrm>
                <a:off x="4810251" y="6858000"/>
                <a:ext cx="2722114" cy="2722113"/>
              </a:xfrm>
              <a:prstGeom prst="rect">
                <a:avLst/>
              </a:prstGeom>
            </p:spPr>
          </p:pic>
        </mc:Fallback>
      </mc:AlternateContent>
      <p:sp>
        <p:nvSpPr>
          <p:cNvPr id="6" name="TextBox 5" hidden="1">
            <a:extLst>
              <a:ext uri="{FF2B5EF4-FFF2-40B4-BE49-F238E27FC236}">
                <a16:creationId xmlns:a16="http://schemas.microsoft.com/office/drawing/2014/main" id="{82C9983F-3CA6-2C3B-6FE4-13EC58226309}"/>
              </a:ext>
            </a:extLst>
          </p:cNvPr>
          <p:cNvSpPr txBox="1"/>
          <p:nvPr/>
        </p:nvSpPr>
        <p:spPr>
          <a:xfrm>
            <a:off x="4810251" y="1727736"/>
            <a:ext cx="1285749" cy="1323439"/>
          </a:xfrm>
          <a:prstGeom prst="rect">
            <a:avLst/>
          </a:prstGeom>
          <a:noFill/>
        </p:spPr>
        <p:txBody>
          <a:bodyPr wrap="square" rtlCol="0">
            <a:spAutoFit/>
          </a:bodyPr>
          <a:lstStyle/>
          <a:p>
            <a:r>
              <a:rPr lang="en-US" sz="8000" dirty="0">
                <a:solidFill>
                  <a:schemeClr val="bg1"/>
                </a:solidFill>
                <a:latin typeface="Barlow Light" panose="020F0502020204030204" pitchFamily="2" charset="0"/>
              </a:rPr>
              <a:t>01</a:t>
            </a:r>
          </a:p>
        </p:txBody>
      </p:sp>
      <mc:AlternateContent xmlns:mc="http://schemas.openxmlformats.org/markup-compatibility/2006">
        <mc:Choice xmlns:am3d="http://schemas.microsoft.com/office/drawing/2017/model3d" Requires="am3d">
          <p:graphicFrame>
            <p:nvGraphicFramePr>
              <p:cNvPr id="7" name="3D Model 6" descr="The Sun">
                <a:extLst>
                  <a:ext uri="{FF2B5EF4-FFF2-40B4-BE49-F238E27FC236}">
                    <a16:creationId xmlns:a16="http://schemas.microsoft.com/office/drawing/2014/main" id="{C0065FD7-2A6B-F762-F46C-E9658188FEFD}"/>
                  </a:ext>
                </a:extLst>
              </p:cNvPr>
              <p:cNvGraphicFramePr>
                <a:graphicFrameLocks noChangeAspect="1"/>
              </p:cNvGraphicFramePr>
              <p:nvPr>
                <p:extLst>
                  <p:ext uri="{D42A27DB-BD31-4B8C-83A1-F6EECF244321}">
                    <p14:modId xmlns:p14="http://schemas.microsoft.com/office/powerpoint/2010/main" val="2356064297"/>
                  </p:ext>
                </p:extLst>
              </p:nvPr>
            </p:nvGraphicFramePr>
            <p:xfrm>
              <a:off x="4174384" y="749463"/>
              <a:ext cx="3843231" cy="3843231"/>
            </p:xfrm>
            <a:graphic>
              <a:graphicData uri="http://schemas.microsoft.com/office/drawing/2017/model3d">
                <am3d:model3d r:embed="rId2">
                  <am3d:spPr>
                    <a:xfrm>
                      <a:off x="0" y="0"/>
                      <a:ext cx="3843231" cy="3843231"/>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658568" ay="1094314" az="208415"/>
                    <am3d:postTrans dx="0" dy="0" dz="0"/>
                  </am3d:trans>
                  <am3d:raster rName="Office3DRenderer" rVer="16.0.8326">
                    <am3d:blip r:embed="rId4"/>
                  </am3d:raster>
                  <am3d:objViewport viewportSz="68873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he Sun">
                <a:extLst>
                  <a:ext uri="{FF2B5EF4-FFF2-40B4-BE49-F238E27FC236}">
                    <a16:creationId xmlns:a16="http://schemas.microsoft.com/office/drawing/2014/main" id="{C0065FD7-2A6B-F762-F46C-E9658188FEFD}"/>
                  </a:ext>
                </a:extLst>
              </p:cNvPr>
              <p:cNvPicPr>
                <a:picLocks noGrp="1" noRot="1" noChangeAspect="1" noMove="1" noResize="1" noEditPoints="1" noAdjustHandles="1" noChangeArrowheads="1" noChangeShapeType="1" noCrop="1"/>
              </p:cNvPicPr>
              <p:nvPr/>
            </p:nvPicPr>
            <p:blipFill>
              <a:blip r:embed="rId4"/>
              <a:stretch>
                <a:fillRect/>
              </a:stretch>
            </p:blipFill>
            <p:spPr>
              <a:xfrm>
                <a:off x="4174384" y="749463"/>
                <a:ext cx="3843231" cy="3843231"/>
              </a:xfrm>
              <a:prstGeom prst="rect">
                <a:avLst/>
              </a:prstGeom>
            </p:spPr>
          </p:pic>
        </mc:Fallback>
      </mc:AlternateContent>
    </p:spTree>
    <p:extLst>
      <p:ext uri="{BB962C8B-B14F-4D97-AF65-F5344CB8AC3E}">
        <p14:creationId xmlns:p14="http://schemas.microsoft.com/office/powerpoint/2010/main" val="278588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864652-5075-0278-025E-779E8295CC59}"/>
              </a:ext>
            </a:extLst>
          </p:cNvPr>
          <p:cNvSpPr>
            <a:spLocks noGrp="1" noRot="1" noMove="1" noResize="1" noEditPoints="1" noAdjustHandles="1" noChangeArrowheads="1" noChangeShapeType="1"/>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a:t>
            </a:r>
          </a:p>
        </p:txBody>
      </p:sp>
      <mc:AlternateContent xmlns:mc="http://schemas.openxmlformats.org/markup-compatibility/2006">
        <mc:Choice xmlns:am3d="http://schemas.microsoft.com/office/drawing/2017/model3d" Requires="am3d">
          <p:graphicFrame>
            <p:nvGraphicFramePr>
              <p:cNvPr id="5" name="3D Model 4" descr="The Sun">
                <a:extLst>
                  <a:ext uri="{FF2B5EF4-FFF2-40B4-BE49-F238E27FC236}">
                    <a16:creationId xmlns:a16="http://schemas.microsoft.com/office/drawing/2014/main" id="{FC16AD5D-05BB-A718-100D-23929F45C668}"/>
                  </a:ext>
                </a:extLst>
              </p:cNvPr>
              <p:cNvGraphicFramePr/>
              <p:nvPr/>
            </p:nvGraphicFramePr>
            <p:xfrm>
              <a:off x="4810251" y="6858000"/>
              <a:ext cx="2722114" cy="2722113"/>
            </p:xfrm>
            <a:graphic>
              <a:graphicData uri="http://schemas.microsoft.com/office/drawing/2017/model3d">
                <am3d:model3d r:embed="rId2">
                  <am3d:spPr>
                    <a:xfrm>
                      <a:off x="0" y="0"/>
                      <a:ext cx="2722114" cy="272211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m3d:postTrans dx="0" dy="0" dz="0"/>
                  </am3d:trans>
                  <am3d:raster rName="Office3DRenderer" rVer="16.0.8326">
                    <am3d:blip r:embed="rId3"/>
                  </am3d:raster>
                  <am3d:objViewport viewportSz="4808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The Sun">
                <a:extLst>
                  <a:ext uri="{FF2B5EF4-FFF2-40B4-BE49-F238E27FC236}">
                    <a16:creationId xmlns:a16="http://schemas.microsoft.com/office/drawing/2014/main" id="{FC16AD5D-05BB-A718-100D-23929F45C668}"/>
                  </a:ext>
                </a:extLst>
              </p:cNvPr>
              <p:cNvPicPr>
                <a:picLocks noGrp="1" noRot="1" noChangeAspect="1" noMove="1" noResize="1" noEditPoints="1" noAdjustHandles="1" noChangeArrowheads="1" noChangeShapeType="1" noCrop="1"/>
              </p:cNvPicPr>
              <p:nvPr/>
            </p:nvPicPr>
            <p:blipFill>
              <a:blip r:embed="rId3"/>
              <a:stretch>
                <a:fillRect/>
              </a:stretch>
            </p:blipFill>
            <p:spPr>
              <a:xfrm>
                <a:off x="4810251" y="6858000"/>
                <a:ext cx="2722114" cy="272211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57D8BF67-DB89-57A4-9363-1EF9535EA1A0}"/>
                  </a:ext>
                </a:extLst>
              </p14:cNvPr>
              <p14:cNvContentPartPr/>
              <p14:nvPr/>
            </p14:nvContentPartPr>
            <p14:xfrm>
              <a:off x="1542825" y="8134200"/>
              <a:ext cx="360" cy="360"/>
            </p14:xfrm>
          </p:contentPart>
        </mc:Choice>
        <mc:Fallback xmlns="">
          <p:pic>
            <p:nvPicPr>
              <p:cNvPr id="25" name="Ink 24">
                <a:extLst>
                  <a:ext uri="{FF2B5EF4-FFF2-40B4-BE49-F238E27FC236}">
                    <a16:creationId xmlns:a16="http://schemas.microsoft.com/office/drawing/2014/main" id="{57D8BF67-DB89-57A4-9363-1EF9535EA1A0}"/>
                  </a:ext>
                </a:extLst>
              </p:cNvPr>
              <p:cNvPicPr/>
              <p:nvPr/>
            </p:nvPicPr>
            <p:blipFill>
              <a:blip r:embed="rId5"/>
              <a:stretch>
                <a:fillRect/>
              </a:stretch>
            </p:blipFill>
            <p:spPr>
              <a:xfrm>
                <a:off x="1533825" y="8125200"/>
                <a:ext cx="18000" cy="180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he Sun">
                <a:extLst>
                  <a:ext uri="{FF2B5EF4-FFF2-40B4-BE49-F238E27FC236}">
                    <a16:creationId xmlns:a16="http://schemas.microsoft.com/office/drawing/2014/main" id="{C0065FD7-2A6B-F762-F46C-E9658188FEFD}"/>
                  </a:ext>
                </a:extLst>
              </p:cNvPr>
              <p:cNvGraphicFramePr>
                <a:graphicFrameLocks noChangeAspect="1"/>
              </p:cNvGraphicFramePr>
              <p:nvPr>
                <p:extLst>
                  <p:ext uri="{D42A27DB-BD31-4B8C-83A1-F6EECF244321}">
                    <p14:modId xmlns:p14="http://schemas.microsoft.com/office/powerpoint/2010/main" val="3355051601"/>
                  </p:ext>
                </p:extLst>
              </p:nvPr>
            </p:nvGraphicFramePr>
            <p:xfrm>
              <a:off x="4174383" y="1507383"/>
              <a:ext cx="3843231" cy="3843231"/>
            </p:xfrm>
            <a:graphic>
              <a:graphicData uri="http://schemas.microsoft.com/office/drawing/2017/model3d">
                <am3d:model3d r:embed="rId2">
                  <am3d:spPr>
                    <a:xfrm>
                      <a:off x="0" y="0"/>
                      <a:ext cx="3843231" cy="3843231"/>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073767" ay="2320280" az="10342068"/>
                    <am3d:postTrans dx="0" dy="0" dz="0"/>
                  </am3d:trans>
                  <am3d:raster rName="Office3DRenderer" rVer="16.0.8326">
                    <am3d:blip r:embed="rId6"/>
                  </am3d:raster>
                  <am3d:objViewport viewportSz="68873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he Sun">
                <a:extLst>
                  <a:ext uri="{FF2B5EF4-FFF2-40B4-BE49-F238E27FC236}">
                    <a16:creationId xmlns:a16="http://schemas.microsoft.com/office/drawing/2014/main" id="{C0065FD7-2A6B-F762-F46C-E9658188FEFD}"/>
                  </a:ext>
                </a:extLst>
              </p:cNvPr>
              <p:cNvPicPr>
                <a:picLocks noGrp="1" noRot="1" noChangeAspect="1" noMove="1" noResize="1" noEditPoints="1" noAdjustHandles="1" noChangeArrowheads="1" noChangeShapeType="1" noCrop="1"/>
              </p:cNvPicPr>
              <p:nvPr/>
            </p:nvPicPr>
            <p:blipFill>
              <a:blip r:embed="rId6"/>
              <a:stretch>
                <a:fillRect/>
              </a:stretch>
            </p:blipFill>
            <p:spPr>
              <a:xfrm>
                <a:off x="4174383" y="1507383"/>
                <a:ext cx="3843231" cy="3843231"/>
              </a:xfrm>
              <a:prstGeom prst="rect">
                <a:avLst/>
              </a:prstGeom>
            </p:spPr>
          </p:pic>
        </mc:Fallback>
      </mc:AlternateContent>
      <p:pic>
        <p:nvPicPr>
          <p:cNvPr id="70" name="Picture 69" descr="A black screen with a white border&#10;&#10;Description automatically generated">
            <a:extLst>
              <a:ext uri="{FF2B5EF4-FFF2-40B4-BE49-F238E27FC236}">
                <a16:creationId xmlns:a16="http://schemas.microsoft.com/office/drawing/2014/main" id="{822C33B3-3916-5DDA-30E3-08DB4D238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376" y="2447459"/>
            <a:ext cx="7657244" cy="1963083"/>
          </a:xfrm>
          <a:prstGeom prst="rect">
            <a:avLst/>
          </a:prstGeom>
        </p:spPr>
      </p:pic>
      <p:pic>
        <p:nvPicPr>
          <p:cNvPr id="68" name="Picture 67" descr="A black screen with white lines&#10;&#10;Description automatically generated" hidden="1">
            <a:extLst>
              <a:ext uri="{FF2B5EF4-FFF2-40B4-BE49-F238E27FC236}">
                <a16:creationId xmlns:a16="http://schemas.microsoft.com/office/drawing/2014/main" id="{5C9B81C4-E51A-590F-E4BB-06387ED6D4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7380" y="2447459"/>
            <a:ext cx="7657240" cy="1963082"/>
          </a:xfrm>
          <a:prstGeom prst="rect">
            <a:avLst/>
          </a:prstGeom>
        </p:spPr>
      </p:pic>
      <p:sp>
        <p:nvSpPr>
          <p:cNvPr id="72" name="Oval 71">
            <a:extLst>
              <a:ext uri="{FF2B5EF4-FFF2-40B4-BE49-F238E27FC236}">
                <a16:creationId xmlns:a16="http://schemas.microsoft.com/office/drawing/2014/main" id="{FD17E7C6-F018-2571-C3A3-0966C5C9EB48}"/>
              </a:ext>
            </a:extLst>
          </p:cNvPr>
          <p:cNvSpPr/>
          <p:nvPr/>
        </p:nvSpPr>
        <p:spPr>
          <a:xfrm>
            <a:off x="2301908" y="3519002"/>
            <a:ext cx="612648" cy="612648"/>
          </a:xfrm>
          <a:prstGeom prst="ellipse">
            <a:avLst/>
          </a:prstGeom>
          <a:gradFill flip="none" rotWithShape="1">
            <a:gsLst>
              <a:gs pos="0">
                <a:srgbClr val="BDFFAC"/>
              </a:gs>
              <a:gs pos="100000">
                <a:schemeClr val="bg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F0AE8EA4-5C58-9DD2-CA42-2A8C022972E0}"/>
              </a:ext>
            </a:extLst>
          </p:cNvPr>
          <p:cNvSpPr/>
          <p:nvPr/>
        </p:nvSpPr>
        <p:spPr>
          <a:xfrm>
            <a:off x="4679812" y="3991250"/>
            <a:ext cx="612648" cy="612648"/>
          </a:xfrm>
          <a:prstGeom prst="ellipse">
            <a:avLst/>
          </a:prstGeom>
          <a:gradFill flip="none" rotWithShape="1">
            <a:gsLst>
              <a:gs pos="0">
                <a:schemeClr val="bg1"/>
              </a:gs>
              <a:gs pos="100000">
                <a:srgbClr val="DED917"/>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CAFD7EB-17DF-541F-D020-2F90F205A0D3}"/>
              </a:ext>
            </a:extLst>
          </p:cNvPr>
          <p:cNvSpPr/>
          <p:nvPr/>
        </p:nvSpPr>
        <p:spPr>
          <a:xfrm>
            <a:off x="7736120" y="3879978"/>
            <a:ext cx="612648" cy="612648"/>
          </a:xfrm>
          <a:prstGeom prst="ellipse">
            <a:avLst/>
          </a:prstGeom>
          <a:gradFill flip="none" rotWithShape="1">
            <a:gsLst>
              <a:gs pos="0">
                <a:srgbClr val="E898DD"/>
              </a:gs>
              <a:gs pos="100000">
                <a:schemeClr val="bg1"/>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CDF5B388-C95D-9372-66E2-41DC6FDF81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2880" y="3977129"/>
            <a:ext cx="379128" cy="388607"/>
          </a:xfrm>
          <a:prstGeom prst="rect">
            <a:avLst/>
          </a:prstGeom>
        </p:spPr>
      </p:pic>
      <p:grpSp>
        <p:nvGrpSpPr>
          <p:cNvPr id="90" name="Group 89">
            <a:extLst>
              <a:ext uri="{FF2B5EF4-FFF2-40B4-BE49-F238E27FC236}">
                <a16:creationId xmlns:a16="http://schemas.microsoft.com/office/drawing/2014/main" id="{F96EA073-457B-4790-3045-2B163C462B05}"/>
              </a:ext>
            </a:extLst>
          </p:cNvPr>
          <p:cNvGrpSpPr/>
          <p:nvPr/>
        </p:nvGrpSpPr>
        <p:grpSpPr>
          <a:xfrm>
            <a:off x="8844981" y="2578482"/>
            <a:ext cx="612648" cy="612648"/>
            <a:chOff x="8844981" y="2578482"/>
            <a:chExt cx="612648" cy="612648"/>
          </a:xfrm>
        </p:grpSpPr>
        <p:sp>
          <p:nvSpPr>
            <p:cNvPr id="79" name="Oval 78">
              <a:extLst>
                <a:ext uri="{FF2B5EF4-FFF2-40B4-BE49-F238E27FC236}">
                  <a16:creationId xmlns:a16="http://schemas.microsoft.com/office/drawing/2014/main" id="{D9EB1D14-ACF1-8189-21F7-429364A72AE2}"/>
                </a:ext>
              </a:extLst>
            </p:cNvPr>
            <p:cNvSpPr/>
            <p:nvPr/>
          </p:nvSpPr>
          <p:spPr>
            <a:xfrm>
              <a:off x="8844981" y="2578482"/>
              <a:ext cx="612648" cy="612648"/>
            </a:xfrm>
            <a:prstGeom prst="ellipse">
              <a:avLst/>
            </a:prstGeom>
            <a:gradFill flip="none" rotWithShape="1">
              <a:gsLst>
                <a:gs pos="0">
                  <a:schemeClr val="bg1"/>
                </a:gs>
                <a:gs pos="100000">
                  <a:schemeClr val="accent2">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 Compass on Apple iOS 12.1">
              <a:extLst>
                <a:ext uri="{FF2B5EF4-FFF2-40B4-BE49-F238E27FC236}">
                  <a16:creationId xmlns:a16="http://schemas.microsoft.com/office/drawing/2014/main" id="{55A7CB08-B67D-2C01-E08C-66EF028262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1084" y="2724585"/>
              <a:ext cx="320442" cy="3204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 Gear on Apple iOS 14.5">
            <a:extLst>
              <a:ext uri="{FF2B5EF4-FFF2-40B4-BE49-F238E27FC236}">
                <a16:creationId xmlns:a16="http://schemas.microsoft.com/office/drawing/2014/main" id="{6E75242C-D941-EB1D-A3AC-2AB167279E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2432" y="3634826"/>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 Gear on Apple iOS 14.5">
            <a:extLst>
              <a:ext uri="{FF2B5EF4-FFF2-40B4-BE49-F238E27FC236}">
                <a16:creationId xmlns:a16="http://schemas.microsoft.com/office/drawing/2014/main" id="{AACE9602-18FF-3029-043C-CFEFF46F92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932" y="4107074"/>
            <a:ext cx="381000" cy="381000"/>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999E4C24-E87F-2A24-3D55-BD3EE9BA7171}"/>
              </a:ext>
            </a:extLst>
          </p:cNvPr>
          <p:cNvGrpSpPr/>
          <p:nvPr/>
        </p:nvGrpSpPr>
        <p:grpSpPr>
          <a:xfrm>
            <a:off x="3243803" y="2438527"/>
            <a:ext cx="612648" cy="612648"/>
            <a:chOff x="3243803" y="2438527"/>
            <a:chExt cx="612648" cy="612648"/>
          </a:xfrm>
        </p:grpSpPr>
        <p:sp>
          <p:nvSpPr>
            <p:cNvPr id="71" name="Oval 70">
              <a:extLst>
                <a:ext uri="{FF2B5EF4-FFF2-40B4-BE49-F238E27FC236}">
                  <a16:creationId xmlns:a16="http://schemas.microsoft.com/office/drawing/2014/main" id="{A93AC483-07E2-A3C4-0D40-6CDB28EA7E48}"/>
                </a:ext>
              </a:extLst>
            </p:cNvPr>
            <p:cNvSpPr/>
            <p:nvPr/>
          </p:nvSpPr>
          <p:spPr>
            <a:xfrm>
              <a:off x="3243803" y="2438527"/>
              <a:ext cx="612648" cy="612648"/>
            </a:xfrm>
            <a:prstGeom prst="ellipse">
              <a:avLst/>
            </a:prstGeom>
            <a:gradFill flip="none" rotWithShape="1">
              <a:gsLst>
                <a:gs pos="0">
                  <a:schemeClr val="accent1">
                    <a:tint val="66000"/>
                    <a:satMod val="160000"/>
                  </a:schemeClr>
                </a:gs>
                <a:gs pos="100000">
                  <a:schemeClr val="bg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 Light Bulb on Apple iOS 10.2">
              <a:extLst>
                <a:ext uri="{FF2B5EF4-FFF2-40B4-BE49-F238E27FC236}">
                  <a16:creationId xmlns:a16="http://schemas.microsoft.com/office/drawing/2014/main" id="{800FE268-EBA8-2F1F-924D-AC04CFFFDD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7016" y="2517622"/>
              <a:ext cx="413926" cy="413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282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486484-3A6E-DDB9-3931-714CEDBE6E6C}"/>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AF62F498-C8BD-53D5-2EEC-B91A2808E4E3}"/>
              </a:ext>
            </a:extLst>
          </p:cNvPr>
          <p:cNvGrpSpPr/>
          <p:nvPr/>
        </p:nvGrpSpPr>
        <p:grpSpPr>
          <a:xfrm>
            <a:off x="4859457" y="1862327"/>
            <a:ext cx="2473087" cy="2473087"/>
            <a:chOff x="3243803" y="2438527"/>
            <a:chExt cx="612648" cy="612648"/>
          </a:xfrm>
          <a:effectLst>
            <a:glow rad="63500">
              <a:schemeClr val="accent3">
                <a:satMod val="175000"/>
                <a:alpha val="40000"/>
              </a:schemeClr>
            </a:glow>
          </a:effectLst>
        </p:grpSpPr>
        <p:sp>
          <p:nvSpPr>
            <p:cNvPr id="3" name="Oval 2">
              <a:extLst>
                <a:ext uri="{FF2B5EF4-FFF2-40B4-BE49-F238E27FC236}">
                  <a16:creationId xmlns:a16="http://schemas.microsoft.com/office/drawing/2014/main" id="{2CCE3303-D2EE-2EC9-FB6E-703D82077D67}"/>
                </a:ext>
              </a:extLst>
            </p:cNvPr>
            <p:cNvSpPr/>
            <p:nvPr/>
          </p:nvSpPr>
          <p:spPr>
            <a:xfrm>
              <a:off x="3243803" y="2438527"/>
              <a:ext cx="612648" cy="612648"/>
            </a:xfrm>
            <a:prstGeom prst="ellipse">
              <a:avLst/>
            </a:prstGeom>
            <a:gradFill flip="none" rotWithShape="1">
              <a:gsLst>
                <a:gs pos="0">
                  <a:schemeClr val="accent1">
                    <a:tint val="66000"/>
                    <a:satMod val="160000"/>
                  </a:schemeClr>
                </a:gs>
                <a:gs pos="100000">
                  <a:schemeClr val="bg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6" descr="💡 Light Bulb on Apple iOS 10.2">
              <a:extLst>
                <a:ext uri="{FF2B5EF4-FFF2-40B4-BE49-F238E27FC236}">
                  <a16:creationId xmlns:a16="http://schemas.microsoft.com/office/drawing/2014/main" id="{125E1BD7-372E-6A50-86F2-067755F59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164" y="2537888"/>
              <a:ext cx="413926" cy="41392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03279054-A949-B647-CC94-00639703DC87}"/>
              </a:ext>
            </a:extLst>
          </p:cNvPr>
          <p:cNvSpPr txBox="1"/>
          <p:nvPr/>
        </p:nvSpPr>
        <p:spPr>
          <a:xfrm>
            <a:off x="3851148" y="4392760"/>
            <a:ext cx="4562856" cy="923330"/>
          </a:xfrm>
          <a:prstGeom prst="rect">
            <a:avLst/>
          </a:prstGeom>
          <a:noFill/>
        </p:spPr>
        <p:txBody>
          <a:bodyPr wrap="square" rtlCol="0">
            <a:spAutoFit/>
          </a:bodyPr>
          <a:lstStyle/>
          <a:p>
            <a:pPr algn="ctr"/>
            <a:r>
              <a:rPr lang="en-US" sz="5400" b="1" dirty="0">
                <a:solidFill>
                  <a:schemeClr val="bg1"/>
                </a:solidFill>
                <a:latin typeface="SF Pro Display" panose="00000500000000000000" pitchFamily="50" charset="0"/>
                <a:ea typeface="SF Pro Display" panose="00000500000000000000" pitchFamily="50" charset="0"/>
              </a:rPr>
              <a:t>scrum trainer.</a:t>
            </a:r>
          </a:p>
        </p:txBody>
      </p:sp>
      <p:grpSp>
        <p:nvGrpSpPr>
          <p:cNvPr id="10" name="Group 9" hidden="1">
            <a:extLst>
              <a:ext uri="{FF2B5EF4-FFF2-40B4-BE49-F238E27FC236}">
                <a16:creationId xmlns:a16="http://schemas.microsoft.com/office/drawing/2014/main" id="{43898934-BDFB-C844-E7EC-76705C349169}"/>
              </a:ext>
            </a:extLst>
          </p:cNvPr>
          <p:cNvGrpSpPr/>
          <p:nvPr/>
        </p:nvGrpSpPr>
        <p:grpSpPr>
          <a:xfrm>
            <a:off x="-2733587" y="1925923"/>
            <a:ext cx="2045493" cy="2045497"/>
            <a:chOff x="3022577" y="2043884"/>
            <a:chExt cx="946638" cy="946639"/>
          </a:xfrm>
        </p:grpSpPr>
        <p:sp>
          <p:nvSpPr>
            <p:cNvPr id="11" name="Oval 10">
              <a:extLst>
                <a:ext uri="{FF2B5EF4-FFF2-40B4-BE49-F238E27FC236}">
                  <a16:creationId xmlns:a16="http://schemas.microsoft.com/office/drawing/2014/main" id="{68599502-6C26-FBCD-BE64-D1963637994B}"/>
                </a:ext>
              </a:extLst>
            </p:cNvPr>
            <p:cNvSpPr/>
            <p:nvPr/>
          </p:nvSpPr>
          <p:spPr>
            <a:xfrm>
              <a:off x="3022577" y="2043884"/>
              <a:ext cx="946638" cy="946639"/>
            </a:xfrm>
            <a:prstGeom prst="ellipse">
              <a:avLst/>
            </a:prstGeom>
            <a:gradFill flip="none" rotWithShape="1">
              <a:gsLst>
                <a:gs pos="0">
                  <a:schemeClr val="accent1">
                    <a:tint val="66000"/>
                    <a:satMod val="160000"/>
                  </a:schemeClr>
                </a:gs>
                <a:gs pos="100000">
                  <a:schemeClr val="bg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 Light Bulb on Apple iOS 10.2">
              <a:extLst>
                <a:ext uri="{FF2B5EF4-FFF2-40B4-BE49-F238E27FC236}">
                  <a16:creationId xmlns:a16="http://schemas.microsoft.com/office/drawing/2014/main" id="{DCE89E45-B797-4B21-EBFD-35BA1AF27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105" y="2197412"/>
              <a:ext cx="639580" cy="6395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72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7B947D-162E-14DF-CAF5-0A75B18C9F49}"/>
              </a:ext>
            </a:extLst>
          </p:cNvPr>
          <p:cNvSpPr>
            <a:spLocks noGrp="1" noRot="1" noMove="1" noResize="1" noEditPoints="1" noAdjustHandles="1" noChangeArrowheads="1" noChangeShapeType="1"/>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9CA780AE-6694-928A-4E5F-3EBD57E96745}"/>
              </a:ext>
            </a:extLst>
          </p:cNvPr>
          <p:cNvGrpSpPr/>
          <p:nvPr/>
        </p:nvGrpSpPr>
        <p:grpSpPr>
          <a:xfrm>
            <a:off x="245587" y="1925923"/>
            <a:ext cx="2045493" cy="2045497"/>
            <a:chOff x="3022577" y="2043884"/>
            <a:chExt cx="946638" cy="946639"/>
          </a:xfrm>
        </p:grpSpPr>
        <p:sp>
          <p:nvSpPr>
            <p:cNvPr id="5" name="Oval 4">
              <a:extLst>
                <a:ext uri="{FF2B5EF4-FFF2-40B4-BE49-F238E27FC236}">
                  <a16:creationId xmlns:a16="http://schemas.microsoft.com/office/drawing/2014/main" id="{7CDEC465-F056-7E83-0944-7B23B8799055}"/>
                </a:ext>
              </a:extLst>
            </p:cNvPr>
            <p:cNvSpPr/>
            <p:nvPr/>
          </p:nvSpPr>
          <p:spPr>
            <a:xfrm>
              <a:off x="3022577" y="2043884"/>
              <a:ext cx="946638" cy="946639"/>
            </a:xfrm>
            <a:prstGeom prst="ellipse">
              <a:avLst/>
            </a:prstGeom>
            <a:gradFill flip="none" rotWithShape="1">
              <a:gsLst>
                <a:gs pos="0">
                  <a:schemeClr val="accent1">
                    <a:tint val="66000"/>
                    <a:satMod val="160000"/>
                  </a:schemeClr>
                </a:gs>
                <a:gs pos="100000">
                  <a:schemeClr val="bg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 Light Bulb on Apple iOS 10.2">
              <a:extLst>
                <a:ext uri="{FF2B5EF4-FFF2-40B4-BE49-F238E27FC236}">
                  <a16:creationId xmlns:a16="http://schemas.microsoft.com/office/drawing/2014/main" id="{3D1AFE2A-CF6A-5201-FC53-0AB761F41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105" y="2197412"/>
              <a:ext cx="639580" cy="63958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03FF959E-48BA-01DA-78A6-B80702EC105F}"/>
              </a:ext>
            </a:extLst>
          </p:cNvPr>
          <p:cNvSpPr txBox="1"/>
          <p:nvPr/>
        </p:nvSpPr>
        <p:spPr>
          <a:xfrm>
            <a:off x="3916922" y="2967335"/>
            <a:ext cx="5812293" cy="923330"/>
          </a:xfrm>
          <a:prstGeom prst="rect">
            <a:avLst/>
          </a:prstGeom>
          <a:noFill/>
        </p:spPr>
        <p:txBody>
          <a:bodyPr wrap="square" rtlCol="0">
            <a:spAutoFit/>
          </a:bodyPr>
          <a:lstStyle/>
          <a:p>
            <a:pPr algn="ctr"/>
            <a:r>
              <a:rPr lang="en-US" sz="5400" b="1" dirty="0" err="1">
                <a:solidFill>
                  <a:schemeClr val="bg1"/>
                </a:solidFill>
                <a:latin typeface="SF Pro Display" panose="00000500000000000000" pitchFamily="50" charset="0"/>
                <a:ea typeface="SF Pro Display" panose="00000500000000000000" pitchFamily="50" charset="0"/>
              </a:rPr>
              <a:t>Kalina</a:t>
            </a:r>
            <a:r>
              <a:rPr lang="en-US" sz="5400" b="1" dirty="0">
                <a:solidFill>
                  <a:schemeClr val="bg1"/>
                </a:solidFill>
                <a:latin typeface="SF Pro Display" panose="00000500000000000000" pitchFamily="50" charset="0"/>
                <a:ea typeface="SF Pro Display" panose="00000500000000000000" pitchFamily="50" charset="0"/>
              </a:rPr>
              <a:t> </a:t>
            </a:r>
            <a:r>
              <a:rPr lang="en-US" sz="5400" b="1" dirty="0" err="1">
                <a:solidFill>
                  <a:schemeClr val="bg1"/>
                </a:solidFill>
                <a:latin typeface="SF Pro Display" panose="00000500000000000000" pitchFamily="50" charset="0"/>
                <a:ea typeface="SF Pro Display" panose="00000500000000000000" pitchFamily="50" charset="0"/>
              </a:rPr>
              <a:t>Atanasova</a:t>
            </a:r>
            <a:endParaRPr lang="en-US" sz="5400" b="1" dirty="0">
              <a:solidFill>
                <a:schemeClr val="bg1"/>
              </a:solidFill>
              <a:latin typeface="SF Pro Display" panose="00000500000000000000" pitchFamily="50" charset="0"/>
              <a:ea typeface="SF Pro Display" panose="00000500000000000000" pitchFamily="50" charset="0"/>
            </a:endParaRPr>
          </a:p>
        </p:txBody>
      </p:sp>
      <p:sp>
        <p:nvSpPr>
          <p:cNvPr id="8" name="Oval 7">
            <a:extLst>
              <a:ext uri="{FF2B5EF4-FFF2-40B4-BE49-F238E27FC236}">
                <a16:creationId xmlns:a16="http://schemas.microsoft.com/office/drawing/2014/main" id="{C02D100D-74BC-F743-B402-7CCDD42158BA}"/>
              </a:ext>
            </a:extLst>
          </p:cNvPr>
          <p:cNvSpPr/>
          <p:nvPr/>
        </p:nvSpPr>
        <p:spPr>
          <a:xfrm>
            <a:off x="1430017" y="2782797"/>
            <a:ext cx="2045493" cy="204549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6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7B947D-162E-14DF-CAF5-0A75B18C9F49}"/>
              </a:ext>
            </a:extLst>
          </p:cNvPr>
          <p:cNvSpPr>
            <a:spLocks noGrp="1" noRot="1" noMove="1" noResize="1" noEditPoints="1" noAdjustHandles="1" noChangeArrowheads="1" noChangeShapeType="1"/>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CDEC465-F056-7E83-0944-7B23B8799055}"/>
              </a:ext>
            </a:extLst>
          </p:cNvPr>
          <p:cNvSpPr/>
          <p:nvPr/>
        </p:nvSpPr>
        <p:spPr>
          <a:xfrm>
            <a:off x="245587" y="1925923"/>
            <a:ext cx="2045493" cy="2045497"/>
          </a:xfrm>
          <a:prstGeom prst="ellipse">
            <a:avLst/>
          </a:prstGeom>
          <a:gradFill flip="none" rotWithShape="1">
            <a:gsLst>
              <a:gs pos="0">
                <a:schemeClr val="accent1">
                  <a:tint val="66000"/>
                  <a:satMod val="160000"/>
                </a:schemeClr>
              </a:gs>
              <a:gs pos="100000">
                <a:schemeClr val="bg1"/>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3FF959E-48BA-01DA-78A6-B80702EC105F}"/>
              </a:ext>
            </a:extLst>
          </p:cNvPr>
          <p:cNvSpPr txBox="1"/>
          <p:nvPr/>
        </p:nvSpPr>
        <p:spPr>
          <a:xfrm>
            <a:off x="4047754" y="2967335"/>
            <a:ext cx="3814190" cy="923330"/>
          </a:xfrm>
          <a:prstGeom prst="rect">
            <a:avLst/>
          </a:prstGeom>
          <a:noFill/>
        </p:spPr>
        <p:txBody>
          <a:bodyPr wrap="square" rtlCol="0">
            <a:spAutoFit/>
          </a:bodyPr>
          <a:lstStyle/>
          <a:p>
            <a:pPr algn="ctr"/>
            <a:r>
              <a:rPr lang="en-US" sz="5400" b="1" dirty="0">
                <a:solidFill>
                  <a:schemeClr val="bg1"/>
                </a:solidFill>
                <a:latin typeface="SF Pro Display" panose="00000500000000000000" pitchFamily="50" charset="0"/>
                <a:ea typeface="SF Pro Display" panose="00000500000000000000" pitchFamily="50" charset="0"/>
              </a:rPr>
              <a:t>Iva </a:t>
            </a:r>
            <a:r>
              <a:rPr lang="en-US" sz="5400" b="1" dirty="0" err="1">
                <a:solidFill>
                  <a:schemeClr val="bg1"/>
                </a:solidFill>
                <a:latin typeface="SF Pro Display" panose="00000500000000000000" pitchFamily="50" charset="0"/>
                <a:ea typeface="SF Pro Display" panose="00000500000000000000" pitchFamily="50" charset="0"/>
              </a:rPr>
              <a:t>Raikova</a:t>
            </a:r>
            <a:endParaRPr lang="en-US" sz="5400" b="1" dirty="0">
              <a:solidFill>
                <a:schemeClr val="bg1"/>
              </a:solidFill>
              <a:latin typeface="SF Pro Display" panose="00000500000000000000" pitchFamily="50" charset="0"/>
              <a:ea typeface="SF Pro Display" panose="00000500000000000000" pitchFamily="50" charset="0"/>
            </a:endParaRPr>
          </a:p>
        </p:txBody>
      </p:sp>
      <p:pic>
        <p:nvPicPr>
          <p:cNvPr id="7" name="Picture 4" descr="⚙️ Gear on Apple iOS 14.5">
            <a:extLst>
              <a:ext uri="{FF2B5EF4-FFF2-40B4-BE49-F238E27FC236}">
                <a16:creationId xmlns:a16="http://schemas.microsoft.com/office/drawing/2014/main" id="{76699C0A-E522-0DEC-C9A8-CC6494E96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53" y="2289791"/>
            <a:ext cx="1317759" cy="131775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BE83B40-650E-5A87-C529-55434161C8FF}"/>
              </a:ext>
            </a:extLst>
          </p:cNvPr>
          <p:cNvSpPr/>
          <p:nvPr/>
        </p:nvSpPr>
        <p:spPr>
          <a:xfrm>
            <a:off x="1387868" y="2867916"/>
            <a:ext cx="2045493" cy="204549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472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TotalTime>
  <Words>167</Words>
  <Application>Microsoft Office PowerPoint</Application>
  <PresentationFormat>Widescreen</PresentationFormat>
  <Paragraphs>32</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Aharoni</vt:lpstr>
      <vt:lpstr>Arial</vt:lpstr>
      <vt:lpstr>Barlow Light</vt:lpstr>
      <vt:lpstr>Calibri</vt:lpstr>
      <vt:lpstr>Calibri Light</vt:lpstr>
      <vt:lpstr>SF Pro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 Iva</dc:creator>
  <cp:lastModifiedBy>Iva Iva</cp:lastModifiedBy>
  <cp:revision>9</cp:revision>
  <dcterms:created xsi:type="dcterms:W3CDTF">2023-12-11T18:02:33Z</dcterms:created>
  <dcterms:modified xsi:type="dcterms:W3CDTF">2023-12-12T20:53:33Z</dcterms:modified>
</cp:coreProperties>
</file>